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5" r:id="rId2"/>
    <p:sldId id="287" r:id="rId3"/>
    <p:sldId id="300" r:id="rId4"/>
    <p:sldId id="291" r:id="rId5"/>
    <p:sldId id="282" r:id="rId6"/>
    <p:sldId id="285" r:id="rId7"/>
    <p:sldId id="292" r:id="rId8"/>
    <p:sldId id="293" r:id="rId9"/>
    <p:sldId id="294" r:id="rId10"/>
    <p:sldId id="299" r:id="rId11"/>
    <p:sldId id="290" r:id="rId12"/>
    <p:sldId id="296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884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1.6317740195233806E-3"/>
                  <c:y val="-0.33063862485434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28996108194697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6206220380520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2579125498566079E-7"/>
                  <c:y val="-0.339021351015146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82643854195223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079931237550929E-3"/>
                  <c:y val="-0.411635772621929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41341549022909E-3"/>
                  <c:y val="-0.41106770813948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39376524240785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8804036043914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060036283092142E-4"/>
                  <c:y val="-0.408337765909367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4354451394544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447174788400765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7117643001283334E-3"/>
                  <c:y val="-0.467857142097576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4010618666045482E-5"/>
                  <c:y val="-0.419645247877946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399</c:v>
                </c:pt>
                <c:pt idx="1">
                  <c:v>398</c:v>
                </c:pt>
                <c:pt idx="2">
                  <c:v>474</c:v>
                </c:pt>
                <c:pt idx="3">
                  <c:v>419</c:v>
                </c:pt>
                <c:pt idx="4">
                  <c:v>468</c:v>
                </c:pt>
                <c:pt idx="5">
                  <c:v>505</c:v>
                </c:pt>
                <c:pt idx="6">
                  <c:v>513</c:v>
                </c:pt>
                <c:pt idx="7">
                  <c:v>481</c:v>
                </c:pt>
                <c:pt idx="8">
                  <c:v>476</c:v>
                </c:pt>
                <c:pt idx="9">
                  <c:v>507</c:v>
                </c:pt>
                <c:pt idx="10">
                  <c:v>543</c:v>
                </c:pt>
                <c:pt idx="11">
                  <c:v>549</c:v>
                </c:pt>
                <c:pt idx="12">
                  <c:v>591</c:v>
                </c:pt>
                <c:pt idx="13">
                  <c:v>514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497088"/>
        <c:axId val="33498624"/>
      </c:barChart>
      <c:catAx>
        <c:axId val="3349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498624"/>
        <c:crosses val="autoZero"/>
        <c:auto val="1"/>
        <c:lblAlgn val="ctr"/>
        <c:lblOffset val="100"/>
        <c:noMultiLvlLbl val="0"/>
      </c:catAx>
      <c:valAx>
        <c:axId val="33498624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497088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4</c:v>
                </c:pt>
                <c:pt idx="1">
                  <c:v>11</c:v>
                </c:pt>
                <c:pt idx="2">
                  <c:v>11</c:v>
                </c:pt>
                <c:pt idx="3">
                  <c:v>18</c:v>
                </c:pt>
                <c:pt idx="4">
                  <c:v>20</c:v>
                </c:pt>
                <c:pt idx="5">
                  <c:v>33</c:v>
                </c:pt>
                <c:pt idx="6">
                  <c:v>33</c:v>
                </c:pt>
                <c:pt idx="7">
                  <c:v>62</c:v>
                </c:pt>
                <c:pt idx="8">
                  <c:v>133</c:v>
                </c:pt>
                <c:pt idx="9">
                  <c:v>187</c:v>
                </c:pt>
                <c:pt idx="10">
                  <c:v>248</c:v>
                </c:pt>
                <c:pt idx="11">
                  <c:v>338</c:v>
                </c:pt>
                <c:pt idx="12">
                  <c:v>440</c:v>
                </c:pt>
                <c:pt idx="13">
                  <c:v>597</c:v>
                </c:pt>
                <c:pt idx="14">
                  <c:v>675</c:v>
                </c:pt>
                <c:pt idx="15">
                  <c:v>553</c:v>
                </c:pt>
                <c:pt idx="16">
                  <c:v>355</c:v>
                </c:pt>
                <c:pt idx="17">
                  <c:v>120</c:v>
                </c:pt>
                <c:pt idx="18">
                  <c:v>34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6</c:v>
                </c:pt>
                <c:pt idx="2">
                  <c:v>4</c:v>
                </c:pt>
                <c:pt idx="3">
                  <c:v>6</c:v>
                </c:pt>
                <c:pt idx="4">
                  <c:v>11</c:v>
                </c:pt>
                <c:pt idx="5">
                  <c:v>15</c:v>
                </c:pt>
                <c:pt idx="6">
                  <c:v>26</c:v>
                </c:pt>
                <c:pt idx="7">
                  <c:v>50</c:v>
                </c:pt>
                <c:pt idx="8">
                  <c:v>74</c:v>
                </c:pt>
                <c:pt idx="9">
                  <c:v>107</c:v>
                </c:pt>
                <c:pt idx="10">
                  <c:v>169</c:v>
                </c:pt>
                <c:pt idx="11">
                  <c:v>238</c:v>
                </c:pt>
                <c:pt idx="12">
                  <c:v>316</c:v>
                </c:pt>
                <c:pt idx="13">
                  <c:v>420</c:v>
                </c:pt>
                <c:pt idx="14">
                  <c:v>457</c:v>
                </c:pt>
                <c:pt idx="15">
                  <c:v>469</c:v>
                </c:pt>
                <c:pt idx="16">
                  <c:v>340</c:v>
                </c:pt>
                <c:pt idx="17">
                  <c:v>186</c:v>
                </c:pt>
                <c:pt idx="18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619520"/>
        <c:axId val="50619136"/>
        <c:axId val="0"/>
      </c:bar3DChart>
      <c:catAx>
        <c:axId val="50619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0619136"/>
        <c:crosses val="autoZero"/>
        <c:auto val="1"/>
        <c:lblAlgn val="ctr"/>
        <c:lblOffset val="100"/>
        <c:noMultiLvlLbl val="0"/>
      </c:catAx>
      <c:valAx>
        <c:axId val="50619136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0619520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2766</c:v>
                </c:pt>
                <c:pt idx="1">
                  <c:v>4071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5167744"/>
        <c:axId val="5173632"/>
      </c:barChart>
      <c:catAx>
        <c:axId val="5167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173632"/>
        <c:crosses val="autoZero"/>
        <c:auto val="1"/>
        <c:lblAlgn val="ctr"/>
        <c:lblOffset val="100"/>
        <c:noMultiLvlLbl val="0"/>
      </c:catAx>
      <c:valAx>
        <c:axId val="5173632"/>
        <c:scaling>
          <c:orientation val="minMax"/>
          <c:max val="5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167744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339966"/>
              </a:solidFill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cat>
            <c:strRef>
              <c:f>Tabelle1!$A$2:$A$13</c:f>
              <c:strCache>
                <c:ptCount val="12"/>
                <c:pt idx="0">
                  <c:v>Follikuläres</c:v>
                </c:pt>
                <c:pt idx="1">
                  <c:v>CLL</c:v>
                </c:pt>
                <c:pt idx="2">
                  <c:v>Haarzell</c:v>
                </c:pt>
                <c:pt idx="3">
                  <c:v>MALT</c:v>
                </c:pt>
                <c:pt idx="4">
                  <c:v>Immunozytom</c:v>
                </c:pt>
                <c:pt idx="5">
                  <c:v>Plasmozytom</c:v>
                </c:pt>
                <c:pt idx="6">
                  <c:v>Kutan</c:v>
                </c:pt>
                <c:pt idx="7">
                  <c:v>Aggressive</c:v>
                </c:pt>
                <c:pt idx="8">
                  <c:v>Gehirn</c:v>
                </c:pt>
                <c:pt idx="9">
                  <c:v>B-Zell</c:v>
                </c:pt>
                <c:pt idx="10">
                  <c:v>Sonstige</c:v>
                </c:pt>
                <c:pt idx="11">
                  <c:v>NHL o.n.A.</c:v>
                </c:pt>
              </c:strCache>
            </c:str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729</c:v>
                </c:pt>
                <c:pt idx="1">
                  <c:v>1144</c:v>
                </c:pt>
                <c:pt idx="2">
                  <c:v>73</c:v>
                </c:pt>
                <c:pt idx="3">
                  <c:v>414</c:v>
                </c:pt>
                <c:pt idx="4">
                  <c:v>162</c:v>
                </c:pt>
                <c:pt idx="5">
                  <c:v>1185</c:v>
                </c:pt>
                <c:pt idx="6">
                  <c:v>410</c:v>
                </c:pt>
                <c:pt idx="7">
                  <c:v>1836</c:v>
                </c:pt>
                <c:pt idx="8">
                  <c:v>136</c:v>
                </c:pt>
                <c:pt idx="9">
                  <c:v>223</c:v>
                </c:pt>
                <c:pt idx="10">
                  <c:v>248</c:v>
                </c:pt>
                <c:pt idx="11">
                  <c:v>277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281</c:v>
                </c:pt>
                <c:pt idx="1">
                  <c:v>260</c:v>
                </c:pt>
                <c:pt idx="2">
                  <c:v>304</c:v>
                </c:pt>
                <c:pt idx="3">
                  <c:v>264</c:v>
                </c:pt>
                <c:pt idx="4">
                  <c:v>272</c:v>
                </c:pt>
                <c:pt idx="5">
                  <c:v>266</c:v>
                </c:pt>
                <c:pt idx="6">
                  <c:v>265</c:v>
                </c:pt>
                <c:pt idx="7">
                  <c:v>216</c:v>
                </c:pt>
                <c:pt idx="8">
                  <c:v>203</c:v>
                </c:pt>
                <c:pt idx="9">
                  <c:v>181</c:v>
                </c:pt>
                <c:pt idx="10">
                  <c:v>165</c:v>
                </c:pt>
                <c:pt idx="11">
                  <c:v>125</c:v>
                </c:pt>
                <c:pt idx="12">
                  <c:v>124</c:v>
                </c:pt>
                <c:pt idx="13">
                  <c:v>41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27</c:v>
                </c:pt>
                <c:pt idx="1">
                  <c:v>37</c:v>
                </c:pt>
                <c:pt idx="2">
                  <c:v>53</c:v>
                </c:pt>
                <c:pt idx="3">
                  <c:v>43</c:v>
                </c:pt>
                <c:pt idx="4">
                  <c:v>67</c:v>
                </c:pt>
                <c:pt idx="5">
                  <c:v>87</c:v>
                </c:pt>
                <c:pt idx="6">
                  <c:v>91</c:v>
                </c:pt>
                <c:pt idx="7">
                  <c:v>109</c:v>
                </c:pt>
                <c:pt idx="8">
                  <c:v>114</c:v>
                </c:pt>
                <c:pt idx="9">
                  <c:v>128</c:v>
                </c:pt>
                <c:pt idx="10">
                  <c:v>188</c:v>
                </c:pt>
                <c:pt idx="11">
                  <c:v>232</c:v>
                </c:pt>
                <c:pt idx="12">
                  <c:v>283</c:v>
                </c:pt>
                <c:pt idx="13">
                  <c:v>473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91</c:v>
                </c:pt>
                <c:pt idx="1">
                  <c:v>101</c:v>
                </c:pt>
                <c:pt idx="2">
                  <c:v>117</c:v>
                </c:pt>
                <c:pt idx="3">
                  <c:v>112</c:v>
                </c:pt>
                <c:pt idx="4">
                  <c:v>129</c:v>
                </c:pt>
                <c:pt idx="5">
                  <c:v>152</c:v>
                </c:pt>
                <c:pt idx="6">
                  <c:v>157</c:v>
                </c:pt>
                <c:pt idx="7">
                  <c:v>156</c:v>
                </c:pt>
                <c:pt idx="8">
                  <c:v>159</c:v>
                </c:pt>
                <c:pt idx="9">
                  <c:v>198</c:v>
                </c:pt>
                <c:pt idx="10">
                  <c:v>190</c:v>
                </c:pt>
                <c:pt idx="11">
                  <c:v>192</c:v>
                </c:pt>
                <c:pt idx="12">
                  <c:v>184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187456"/>
        <c:axId val="47188992"/>
      </c:barChart>
      <c:catAx>
        <c:axId val="4718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7188992"/>
        <c:crosses val="autoZero"/>
        <c:auto val="1"/>
        <c:lblAlgn val="ctr"/>
        <c:lblOffset val="100"/>
        <c:noMultiLvlLbl val="0"/>
      </c:catAx>
      <c:valAx>
        <c:axId val="471889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71874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281</c:v>
                </c:pt>
                <c:pt idx="1">
                  <c:v>260</c:v>
                </c:pt>
                <c:pt idx="2">
                  <c:v>304</c:v>
                </c:pt>
                <c:pt idx="3">
                  <c:v>264</c:v>
                </c:pt>
                <c:pt idx="4">
                  <c:v>272</c:v>
                </c:pt>
                <c:pt idx="5">
                  <c:v>266</c:v>
                </c:pt>
                <c:pt idx="6">
                  <c:v>265</c:v>
                </c:pt>
                <c:pt idx="7">
                  <c:v>216</c:v>
                </c:pt>
                <c:pt idx="8">
                  <c:v>203</c:v>
                </c:pt>
                <c:pt idx="9">
                  <c:v>181</c:v>
                </c:pt>
                <c:pt idx="10">
                  <c:v>165</c:v>
                </c:pt>
                <c:pt idx="11">
                  <c:v>125</c:v>
                </c:pt>
                <c:pt idx="12">
                  <c:v>124</c:v>
                </c:pt>
                <c:pt idx="13">
                  <c:v>41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7</c:v>
                </c:pt>
                <c:pt idx="1">
                  <c:v>10</c:v>
                </c:pt>
                <c:pt idx="2">
                  <c:v>12</c:v>
                </c:pt>
                <c:pt idx="3">
                  <c:v>22</c:v>
                </c:pt>
                <c:pt idx="4">
                  <c:v>18</c:v>
                </c:pt>
                <c:pt idx="5">
                  <c:v>28</c:v>
                </c:pt>
                <c:pt idx="6">
                  <c:v>28</c:v>
                </c:pt>
                <c:pt idx="7">
                  <c:v>39</c:v>
                </c:pt>
                <c:pt idx="8">
                  <c:v>45</c:v>
                </c:pt>
                <c:pt idx="9">
                  <c:v>52</c:v>
                </c:pt>
                <c:pt idx="10">
                  <c:v>80</c:v>
                </c:pt>
                <c:pt idx="11">
                  <c:v>135</c:v>
                </c:pt>
                <c:pt idx="12">
                  <c:v>169</c:v>
                </c:pt>
                <c:pt idx="13">
                  <c:v>473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111</c:v>
                </c:pt>
                <c:pt idx="1">
                  <c:v>128</c:v>
                </c:pt>
                <c:pt idx="2">
                  <c:v>158</c:v>
                </c:pt>
                <c:pt idx="3">
                  <c:v>133</c:v>
                </c:pt>
                <c:pt idx="4">
                  <c:v>178</c:v>
                </c:pt>
                <c:pt idx="5">
                  <c:v>211</c:v>
                </c:pt>
                <c:pt idx="6">
                  <c:v>220</c:v>
                </c:pt>
                <c:pt idx="7">
                  <c:v>226</c:v>
                </c:pt>
                <c:pt idx="8">
                  <c:v>228</c:v>
                </c:pt>
                <c:pt idx="9">
                  <c:v>274</c:v>
                </c:pt>
                <c:pt idx="10">
                  <c:v>298</c:v>
                </c:pt>
                <c:pt idx="11">
                  <c:v>289</c:v>
                </c:pt>
                <c:pt idx="12">
                  <c:v>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521664"/>
        <c:axId val="33547008"/>
      </c:barChart>
      <c:catAx>
        <c:axId val="3352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3547008"/>
        <c:crosses val="autoZero"/>
        <c:auto val="1"/>
        <c:lblAlgn val="ctr"/>
        <c:lblOffset val="100"/>
        <c:noMultiLvlLbl val="0"/>
      </c:catAx>
      <c:valAx>
        <c:axId val="335470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352166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923A0-8F36-45DC-A703-9BAD61D16B5E}" type="datetime1">
              <a:rPr lang="de-DE" smtClean="0"/>
              <a:t>07.03.2017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B2A65-F64A-4133-AF86-8CCA39BE6DCA}" type="datetime1">
              <a:rPr lang="de-DE" smtClean="0"/>
              <a:t>07.03.2017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B776313-B822-4E03-850D-D21498E61916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062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13CEB79-F1A5-43C4-B6C2-EE4A771CBCF1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9305C21-ACCB-4951-9818-E1CD8C6DE3BA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C1CFCD-408E-415D-9717-0233FE3C95FE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0894307-F250-4094-BF87-D08EB5221B26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4DA7DD5-49E1-40B7-885D-0404EC1B7210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9A89849-312F-4087-B0FB-9349C3C3DA41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BC94D9B-C3FD-4C38-A749-58D2372753FB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0912299-21BC-4096-8E07-298A6B5C1EEA}" type="datetime1">
              <a:rPr lang="de-DE" smtClean="0"/>
              <a:t>07.03.2017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2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Non-</a:t>
            </a:r>
            <a:r>
              <a:rPr lang="de-DE" altLang="de-DE" b="1" baseline="0" dirty="0" smtClean="0">
                <a:solidFill>
                  <a:srgbClr val="3333CC"/>
                </a:solidFill>
                <a:latin typeface="Arial" charset="0"/>
              </a:rPr>
              <a:t>Hodgkin-Lymphome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Non-Hodgkin-Lymphome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C82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</a:t>
            </a: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C88, C90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, C91.1, C91.3 – C91.7 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602599328"/>
              </p:ext>
            </p:extLst>
          </p:nvPr>
        </p:nvGraphicFramePr>
        <p:xfrm>
          <a:off x="724461" y="1785149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851558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85268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70306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70362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70418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70474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70587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70643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70700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932040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70080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70080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021633" y="3576956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884368" y="3930898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884368" y="421893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884368" y="3655041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Textfeld 42"/>
          <p:cNvSpPr txBox="1"/>
          <p:nvPr/>
        </p:nvSpPr>
        <p:spPr>
          <a:xfrm>
            <a:off x="6372200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</a:t>
            </a:r>
            <a:endParaRPr lang="de-DE" altLang="de-DE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C82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C88,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C90, C91.1, C91.3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  <a:endParaRPr lang="de-DE" altLang="de-DE" sz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491880" y="13314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Gesamt=6.837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04248" y="170080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6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982957027"/>
              </p:ext>
            </p:extLst>
          </p:nvPr>
        </p:nvGraphicFramePr>
        <p:xfrm>
          <a:off x="752048" y="1785149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851558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75360" y="6385268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76956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936996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225028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655041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200" dirty="0">
                <a:latin typeface="Arial" charset="0"/>
                <a:cs typeface="Times New Roman" pitchFamily="18" charset="0"/>
              </a:rPr>
              <a:t>C82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C88,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C90, C91.1, C91.3 – C91.7</a:t>
            </a:r>
            <a:endParaRPr lang="de-DE" altLang="de-DE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3314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Gesamt=6.837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331640" y="170306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835696" y="170362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267744" y="170418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699792" y="170474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203848" y="170587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635896" y="170643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499992" y="170700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004048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436096" y="170080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868144" y="170080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543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236296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067944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513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372200" y="170756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804248" y="170080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10.516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4.510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7.893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2.623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Non-Hodgkin-Lymphome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C82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C88, C90, C91.1, C91.3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  <a:endParaRPr lang="de-DE" altLang="de-DE" sz="1200" dirty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15.026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8977882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Datenbestand Klinisches Krebsregister: NHL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6.837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1.056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484373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C82 – C88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Non-Hodgkin-Lymphome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96" y="1188000"/>
            <a:ext cx="5040000" cy="536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84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027592987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endParaRPr lang="de-DE" altLang="de-DE" sz="2000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C82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C88, C90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, C91.1, C91.3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</a:p>
          <a:p>
            <a:pPr lvl="0" algn="ctr"/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Gesamt=6.837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191683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494186239"/>
              </p:ext>
            </p:extLst>
          </p:nvPr>
        </p:nvGraphicFramePr>
        <p:xfrm>
          <a:off x="832579" y="1330312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endParaRPr lang="de-DE" altLang="de-DE" sz="1200" dirty="0" smtClean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200" dirty="0">
                <a:latin typeface="Arial" charset="0"/>
                <a:cs typeface="Times New Roman" pitchFamily="18" charset="0"/>
              </a:rPr>
              <a:t>C82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C88,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C90, C91.1, C91.3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</a:p>
          <a:p>
            <a:pPr algn="ctr"/>
            <a:endParaRPr lang="de-DE" altLang="de-DE" sz="1200" dirty="0" smtClean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Gesamt=6.837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46338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n=3.872,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68 Jahre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65,3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n=2.965,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70 Jahre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,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67,9 Jahre</a:t>
            </a:r>
            <a:endParaRPr lang="de-DE" altLang="de-DE" sz="1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16188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57488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00002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871628053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endParaRPr lang="de-DE" altLang="de-DE" sz="1200" dirty="0" smtClean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200" dirty="0">
                <a:latin typeface="Arial" charset="0"/>
                <a:cs typeface="Times New Roman" pitchFamily="18" charset="0"/>
              </a:rPr>
              <a:t>C82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C88,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C90, C91.1, C91.3 – C91.7</a:t>
            </a:r>
          </a:p>
          <a:p>
            <a:pPr lvl="0" algn="ctr"/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Gesamt=6.837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4129335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3645024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435575" y="2132856"/>
            <a:ext cx="86513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4.071</a:t>
            </a:r>
            <a:endParaRPr lang="de-DE" altLang="de-DE" sz="16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816" y="2996952"/>
            <a:ext cx="86513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2.766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endParaRPr lang="de-DE" altLang="de-DE" sz="1200" dirty="0" smtClean="0">
              <a:latin typeface="Arial" charset="0"/>
              <a:cs typeface="Times New Roman" pitchFamily="18" charset="0"/>
            </a:endParaRPr>
          </a:p>
          <a:p>
            <a:pPr algn="ctr"/>
            <a:r>
              <a:rPr lang="de-DE" altLang="de-DE" sz="1200" dirty="0">
                <a:latin typeface="Arial" charset="0"/>
                <a:cs typeface="Times New Roman" pitchFamily="18" charset="0"/>
              </a:rPr>
              <a:t>C82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C88, </a:t>
            </a:r>
            <a:r>
              <a:rPr lang="de-DE" altLang="de-DE" sz="1200" dirty="0">
                <a:latin typeface="Arial" charset="0"/>
                <a:cs typeface="Times New Roman" pitchFamily="18" charset="0"/>
              </a:rPr>
              <a:t>C90, C91.1, C91.3 – </a:t>
            </a:r>
            <a:r>
              <a:rPr lang="de-DE" altLang="de-DE" sz="1200" dirty="0" smtClean="0">
                <a:latin typeface="Arial" charset="0"/>
                <a:cs typeface="Times New Roman" pitchFamily="18" charset="0"/>
              </a:rPr>
              <a:t>C91.7</a:t>
            </a:r>
            <a:endParaRPr lang="de-DE" altLang="de-DE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Gesamt=6.837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3511199443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729880" y="3933056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1.836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644008" y="328498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729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580112" y="364502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1.144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1880" y="3275111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131840" y="3356992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151179" y="3193231"/>
            <a:ext cx="4928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6418932" y="4077072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2987824" y="5661248"/>
            <a:ext cx="483096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>
            <a:off x="1619672" y="4005064"/>
            <a:ext cx="8367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1763688" y="2708920"/>
            <a:ext cx="1478373" cy="6639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 flipV="1">
            <a:off x="2771800" y="2249262"/>
            <a:ext cx="791496" cy="10357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3923928" y="2110299"/>
            <a:ext cx="46732" cy="11026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220351" y="2491676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4397593" y="2111303"/>
            <a:ext cx="743441" cy="1081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6477680" y="3213980"/>
            <a:ext cx="1190664" cy="464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01"/>
          <p:cNvSpPr txBox="1">
            <a:spLocks noChangeArrowheads="1"/>
          </p:cNvSpPr>
          <p:nvPr/>
        </p:nvSpPr>
        <p:spPr bwMode="auto">
          <a:xfrm>
            <a:off x="5961112" y="214469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Follikuläres NHL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102"/>
          <p:cNvSpPr txBox="1">
            <a:spLocks noChangeArrowheads="1"/>
          </p:cNvSpPr>
          <p:nvPr/>
        </p:nvSpPr>
        <p:spPr bwMode="auto">
          <a:xfrm>
            <a:off x="3131840" y="1484784"/>
            <a:ext cx="19319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NHL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03"/>
          <p:cNvSpPr txBox="1">
            <a:spLocks noChangeArrowheads="1"/>
          </p:cNvSpPr>
          <p:nvPr/>
        </p:nvSpPr>
        <p:spPr bwMode="auto">
          <a:xfrm>
            <a:off x="4444082" y="6021288"/>
            <a:ext cx="22161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Plasmozytom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Multiples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Myelom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04"/>
          <p:cNvSpPr txBox="1">
            <a:spLocks noChangeArrowheads="1"/>
          </p:cNvSpPr>
          <p:nvPr/>
        </p:nvSpPr>
        <p:spPr bwMode="auto">
          <a:xfrm>
            <a:off x="31750" y="3626440"/>
            <a:ext cx="178117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Hochmalignes Lymphom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109"/>
          <p:cNvSpPr txBox="1">
            <a:spLocks noChangeArrowheads="1"/>
          </p:cNvSpPr>
          <p:nvPr/>
        </p:nvSpPr>
        <p:spPr bwMode="auto">
          <a:xfrm>
            <a:off x="7183313" y="2852936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CLL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110"/>
          <p:cNvSpPr txBox="1">
            <a:spLocks noChangeArrowheads="1"/>
          </p:cNvSpPr>
          <p:nvPr/>
        </p:nvSpPr>
        <p:spPr bwMode="auto">
          <a:xfrm>
            <a:off x="1763688" y="602128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Kutanes Lymphom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</a:p>
        </p:txBody>
      </p:sp>
      <p:sp>
        <p:nvSpPr>
          <p:cNvPr id="43" name="Text Box 111"/>
          <p:cNvSpPr txBox="1">
            <a:spLocks noChangeArrowheads="1"/>
          </p:cNvSpPr>
          <p:nvPr/>
        </p:nvSpPr>
        <p:spPr bwMode="auto">
          <a:xfrm>
            <a:off x="6732240" y="5714092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Immunozytom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4" name="Text Box 112"/>
          <p:cNvSpPr txBox="1">
            <a:spLocks noChangeArrowheads="1"/>
          </p:cNvSpPr>
          <p:nvPr/>
        </p:nvSpPr>
        <p:spPr bwMode="auto">
          <a:xfrm>
            <a:off x="7236296" y="4803598"/>
            <a:ext cx="1781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MALT-Lymphom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113"/>
          <p:cNvSpPr txBox="1">
            <a:spLocks noChangeArrowheads="1"/>
          </p:cNvSpPr>
          <p:nvPr/>
        </p:nvSpPr>
        <p:spPr bwMode="auto">
          <a:xfrm>
            <a:off x="7548562" y="4005064"/>
            <a:ext cx="16319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Haarzellleukämie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6" name="Text Box 118"/>
          <p:cNvSpPr txBox="1">
            <a:spLocks noChangeArrowheads="1"/>
          </p:cNvSpPr>
          <p:nvPr/>
        </p:nvSpPr>
        <p:spPr bwMode="auto">
          <a:xfrm>
            <a:off x="4644008" y="1681644"/>
            <a:ext cx="17616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NHL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 Box 121"/>
          <p:cNvSpPr txBox="1">
            <a:spLocks noChangeArrowheads="1"/>
          </p:cNvSpPr>
          <p:nvPr/>
        </p:nvSpPr>
        <p:spPr bwMode="auto">
          <a:xfrm>
            <a:off x="280988" y="2296108"/>
            <a:ext cx="19319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Zerebrales Lymphom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</a:p>
        </p:txBody>
      </p:sp>
      <p:sp>
        <p:nvSpPr>
          <p:cNvPr id="48" name="Text Box 127"/>
          <p:cNvSpPr txBox="1">
            <a:spLocks noChangeArrowheads="1"/>
          </p:cNvSpPr>
          <p:nvPr/>
        </p:nvSpPr>
        <p:spPr bwMode="auto">
          <a:xfrm>
            <a:off x="899592" y="1681644"/>
            <a:ext cx="291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B-Zell-Lymphom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6128339" y="4293096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6038621" y="4561383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4644008" y="4797152"/>
            <a:ext cx="7656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1.185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419872" y="4813920"/>
            <a:ext cx="6216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791139" y="3193231"/>
            <a:ext cx="4928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Gerade Verbindung 53"/>
          <p:cNvCxnSpPr/>
          <p:nvPr/>
        </p:nvCxnSpPr>
        <p:spPr>
          <a:xfrm>
            <a:off x="6804248" y="4279528"/>
            <a:ext cx="6012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6712084" y="4566865"/>
            <a:ext cx="591914" cy="278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>
            <a:off x="6444208" y="5247883"/>
            <a:ext cx="591914" cy="413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>
            <a:off x="5364088" y="5733256"/>
            <a:ext cx="188069" cy="269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6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54846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039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594</Words>
  <Application>Microsoft Office PowerPoint</Application>
  <PresentationFormat>Bildschirmpräsentation (4:3)</PresentationFormat>
  <Paragraphs>221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Becker, Nadine</cp:lastModifiedBy>
  <cp:revision>239</cp:revision>
  <cp:lastPrinted>2017-03-07T09:11:52Z</cp:lastPrinted>
  <dcterms:created xsi:type="dcterms:W3CDTF">2014-04-28T10:09:44Z</dcterms:created>
  <dcterms:modified xsi:type="dcterms:W3CDTF">2017-03-07T09:11:58Z</dcterms:modified>
</cp:coreProperties>
</file>