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2" r:id="rId2"/>
    <p:sldId id="287" r:id="rId3"/>
    <p:sldId id="297" r:id="rId4"/>
    <p:sldId id="291" r:id="rId5"/>
    <p:sldId id="282" r:id="rId6"/>
    <p:sldId id="285" r:id="rId7"/>
    <p:sldId id="294" r:id="rId8"/>
    <p:sldId id="295" r:id="rId9"/>
    <p:sldId id="277" r:id="rId10"/>
    <p:sldId id="290" r:id="rId11"/>
    <p:sldId id="293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884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1.6317740195233806E-3"/>
                  <c:y val="-0.33063862485434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707238990670347E-3"/>
                  <c:y val="-0.374913413233839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3649224080597E-3"/>
                  <c:y val="-0.28626855647179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193041832855358E-7"/>
                  <c:y val="-0.339021351015146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117826943105487E-3"/>
                  <c:y val="-0.40425199774305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81856779150309E-4"/>
                  <c:y val="-0.41703780850888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24022745207728E-4"/>
                  <c:y val="-0.292222918626411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185143688936214E-3"/>
                  <c:y val="-0.37485811680350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638318998834182E-3"/>
                  <c:y val="-0.4393597013652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319159499417091E-3"/>
                  <c:y val="-0.411038783852846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76022532019291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880794912532541E-4"/>
                  <c:y val="-0.33103101683116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87360500140086E-4"/>
                  <c:y val="-0.395901811404718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716935E-5"/>
                  <c:y val="-0.371026712216746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39</c:v>
                </c:pt>
                <c:pt idx="1">
                  <c:v>46</c:v>
                </c:pt>
                <c:pt idx="2">
                  <c:v>33</c:v>
                </c:pt>
                <c:pt idx="3">
                  <c:v>41</c:v>
                </c:pt>
                <c:pt idx="4">
                  <c:v>50</c:v>
                </c:pt>
                <c:pt idx="5">
                  <c:v>51</c:v>
                </c:pt>
                <c:pt idx="6">
                  <c:v>34</c:v>
                </c:pt>
                <c:pt idx="7">
                  <c:v>46</c:v>
                </c:pt>
                <c:pt idx="8">
                  <c:v>55</c:v>
                </c:pt>
                <c:pt idx="9">
                  <c:v>51</c:v>
                </c:pt>
                <c:pt idx="10">
                  <c:v>45</c:v>
                </c:pt>
                <c:pt idx="11">
                  <c:v>39</c:v>
                </c:pt>
                <c:pt idx="12">
                  <c:v>49</c:v>
                </c:pt>
                <c:pt idx="13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78944"/>
        <c:axId val="6580480"/>
      </c:barChart>
      <c:catAx>
        <c:axId val="657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580480"/>
        <c:crosses val="autoZero"/>
        <c:auto val="1"/>
        <c:lblAlgn val="ctr"/>
        <c:lblOffset val="100"/>
        <c:noMultiLvlLbl val="0"/>
      </c:catAx>
      <c:valAx>
        <c:axId val="6580480"/>
        <c:scaling>
          <c:orientation val="minMax"/>
          <c:max val="6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6578944"/>
        <c:crosses val="autoZero"/>
        <c:crossBetween val="between"/>
        <c:majorUnit val="10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1">
                  <c:v>2</c:v>
                </c:pt>
                <c:pt idx="2">
                  <c:v>5</c:v>
                </c:pt>
                <c:pt idx="3">
                  <c:v>19</c:v>
                </c:pt>
                <c:pt idx="4">
                  <c:v>31</c:v>
                </c:pt>
                <c:pt idx="5">
                  <c:v>42</c:v>
                </c:pt>
                <c:pt idx="6">
                  <c:v>35</c:v>
                </c:pt>
                <c:pt idx="7">
                  <c:v>31</c:v>
                </c:pt>
                <c:pt idx="8">
                  <c:v>33</c:v>
                </c:pt>
                <c:pt idx="9">
                  <c:v>28</c:v>
                </c:pt>
                <c:pt idx="10">
                  <c:v>24</c:v>
                </c:pt>
                <c:pt idx="11">
                  <c:v>16</c:v>
                </c:pt>
                <c:pt idx="12">
                  <c:v>30</c:v>
                </c:pt>
                <c:pt idx="13">
                  <c:v>21</c:v>
                </c:pt>
                <c:pt idx="14">
                  <c:v>18</c:v>
                </c:pt>
                <c:pt idx="15">
                  <c:v>15</c:v>
                </c:pt>
                <c:pt idx="16">
                  <c:v>11</c:v>
                </c:pt>
                <c:pt idx="17">
                  <c:v>4</c:v>
                </c:pt>
                <c:pt idx="18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1</c:v>
                </c:pt>
                <c:pt idx="2">
                  <c:v>6</c:v>
                </c:pt>
                <c:pt idx="3">
                  <c:v>28</c:v>
                </c:pt>
                <c:pt idx="4">
                  <c:v>29</c:v>
                </c:pt>
                <c:pt idx="5">
                  <c:v>25</c:v>
                </c:pt>
                <c:pt idx="6">
                  <c:v>23</c:v>
                </c:pt>
                <c:pt idx="7">
                  <c:v>22</c:v>
                </c:pt>
                <c:pt idx="8">
                  <c:v>7</c:v>
                </c:pt>
                <c:pt idx="9">
                  <c:v>16</c:v>
                </c:pt>
                <c:pt idx="10">
                  <c:v>13</c:v>
                </c:pt>
                <c:pt idx="11">
                  <c:v>10</c:v>
                </c:pt>
                <c:pt idx="12">
                  <c:v>11</c:v>
                </c:pt>
                <c:pt idx="13">
                  <c:v>16</c:v>
                </c:pt>
                <c:pt idx="14">
                  <c:v>24</c:v>
                </c:pt>
                <c:pt idx="15">
                  <c:v>15</c:v>
                </c:pt>
                <c:pt idx="16">
                  <c:v>10</c:v>
                </c:pt>
                <c:pt idx="1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348992"/>
        <c:axId val="113351680"/>
        <c:axId val="0"/>
      </c:bar3DChart>
      <c:catAx>
        <c:axId val="113348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13351680"/>
        <c:crosses val="autoZero"/>
        <c:auto val="1"/>
        <c:lblAlgn val="ctr"/>
        <c:lblOffset val="100"/>
        <c:noMultiLvlLbl val="0"/>
      </c:catAx>
      <c:valAx>
        <c:axId val="113351680"/>
        <c:scaling>
          <c:orientation val="minMax"/>
          <c:max val="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13348992"/>
        <c:crosses val="autoZero"/>
        <c:crossBetween val="between"/>
        <c:majorUnit val="10"/>
        <c:minorUnit val="1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494</c:v>
                </c:pt>
                <c:pt idx="1">
                  <c:v>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6506752"/>
        <c:axId val="6520832"/>
      </c:barChart>
      <c:catAx>
        <c:axId val="6506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520832"/>
        <c:crosses val="autoZero"/>
        <c:auto val="1"/>
        <c:lblAlgn val="ctr"/>
        <c:lblOffset val="100"/>
        <c:noMultiLvlLbl val="0"/>
      </c:catAx>
      <c:valAx>
        <c:axId val="6520832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506752"/>
        <c:crosses val="autoZero"/>
        <c:crossBetween val="between"/>
        <c:majorUnit val="100"/>
        <c:min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4</c:v>
                </c:pt>
                <c:pt idx="1">
                  <c:v>15</c:v>
                </c:pt>
                <c:pt idx="2">
                  <c:v>8</c:v>
                </c:pt>
                <c:pt idx="3">
                  <c:v>8</c:v>
                </c:pt>
                <c:pt idx="4">
                  <c:v>12</c:v>
                </c:pt>
                <c:pt idx="5">
                  <c:v>15</c:v>
                </c:pt>
                <c:pt idx="6">
                  <c:v>6</c:v>
                </c:pt>
                <c:pt idx="7">
                  <c:v>11</c:v>
                </c:pt>
                <c:pt idx="8">
                  <c:v>9</c:v>
                </c:pt>
                <c:pt idx="9">
                  <c:v>8</c:v>
                </c:pt>
                <c:pt idx="10">
                  <c:v>7</c:v>
                </c:pt>
                <c:pt idx="11">
                  <c:v>9</c:v>
                </c:pt>
                <c:pt idx="12">
                  <c:v>5</c:v>
                </c:pt>
                <c:pt idx="13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9</c:v>
                </c:pt>
                <c:pt idx="5">
                  <c:v>8</c:v>
                </c:pt>
                <c:pt idx="6">
                  <c:v>5</c:v>
                </c:pt>
                <c:pt idx="7">
                  <c:v>10</c:v>
                </c:pt>
                <c:pt idx="8">
                  <c:v>15</c:v>
                </c:pt>
                <c:pt idx="9">
                  <c:v>19</c:v>
                </c:pt>
                <c:pt idx="10">
                  <c:v>13</c:v>
                </c:pt>
                <c:pt idx="11">
                  <c:v>13</c:v>
                </c:pt>
                <c:pt idx="12">
                  <c:v>23</c:v>
                </c:pt>
                <c:pt idx="13">
                  <c:v>42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29</c:v>
                </c:pt>
                <c:pt idx="1">
                  <c:v>27</c:v>
                </c:pt>
                <c:pt idx="2">
                  <c:v>20</c:v>
                </c:pt>
                <c:pt idx="3">
                  <c:v>29</c:v>
                </c:pt>
                <c:pt idx="4">
                  <c:v>29</c:v>
                </c:pt>
                <c:pt idx="5">
                  <c:v>28</c:v>
                </c:pt>
                <c:pt idx="6">
                  <c:v>23</c:v>
                </c:pt>
                <c:pt idx="7">
                  <c:v>25</c:v>
                </c:pt>
                <c:pt idx="8">
                  <c:v>31</c:v>
                </c:pt>
                <c:pt idx="9">
                  <c:v>24</c:v>
                </c:pt>
                <c:pt idx="10">
                  <c:v>25</c:v>
                </c:pt>
                <c:pt idx="11">
                  <c:v>17</c:v>
                </c:pt>
                <c:pt idx="1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45216"/>
        <c:axId val="49951104"/>
      </c:barChart>
      <c:catAx>
        <c:axId val="4994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9951104"/>
        <c:crosses val="autoZero"/>
        <c:auto val="1"/>
        <c:lblAlgn val="ctr"/>
        <c:lblOffset val="100"/>
        <c:noMultiLvlLbl val="0"/>
      </c:catAx>
      <c:valAx>
        <c:axId val="4995110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994521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4</c:v>
                </c:pt>
                <c:pt idx="1">
                  <c:v>15</c:v>
                </c:pt>
                <c:pt idx="2">
                  <c:v>8</c:v>
                </c:pt>
                <c:pt idx="3">
                  <c:v>8</c:v>
                </c:pt>
                <c:pt idx="4">
                  <c:v>12</c:v>
                </c:pt>
                <c:pt idx="5">
                  <c:v>15</c:v>
                </c:pt>
                <c:pt idx="6">
                  <c:v>6</c:v>
                </c:pt>
                <c:pt idx="7">
                  <c:v>11</c:v>
                </c:pt>
                <c:pt idx="8">
                  <c:v>9</c:v>
                </c:pt>
                <c:pt idx="9">
                  <c:v>8</c:v>
                </c:pt>
                <c:pt idx="10">
                  <c:v>7</c:v>
                </c:pt>
                <c:pt idx="11">
                  <c:v>9</c:v>
                </c:pt>
                <c:pt idx="12">
                  <c:v>5</c:v>
                </c:pt>
                <c:pt idx="13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  <c:pt idx="7">
                  <c:v>5</c:v>
                </c:pt>
                <c:pt idx="8">
                  <c:v>11</c:v>
                </c:pt>
                <c:pt idx="9">
                  <c:v>12</c:v>
                </c:pt>
                <c:pt idx="10">
                  <c:v>11</c:v>
                </c:pt>
                <c:pt idx="11">
                  <c:v>7</c:v>
                </c:pt>
                <c:pt idx="12">
                  <c:v>17</c:v>
                </c:pt>
                <c:pt idx="13">
                  <c:v>42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32</c:v>
                </c:pt>
                <c:pt idx="1">
                  <c:v>29</c:v>
                </c:pt>
                <c:pt idx="2">
                  <c:v>25</c:v>
                </c:pt>
                <c:pt idx="3">
                  <c:v>31</c:v>
                </c:pt>
                <c:pt idx="4">
                  <c:v>37</c:v>
                </c:pt>
                <c:pt idx="5">
                  <c:v>33</c:v>
                </c:pt>
                <c:pt idx="6">
                  <c:v>25</c:v>
                </c:pt>
                <c:pt idx="7">
                  <c:v>30</c:v>
                </c:pt>
                <c:pt idx="8">
                  <c:v>35</c:v>
                </c:pt>
                <c:pt idx="9">
                  <c:v>31</c:v>
                </c:pt>
                <c:pt idx="10">
                  <c:v>27</c:v>
                </c:pt>
                <c:pt idx="11">
                  <c:v>23</c:v>
                </c:pt>
                <c:pt idx="12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83584"/>
        <c:axId val="50485120"/>
      </c:barChart>
      <c:catAx>
        <c:axId val="50483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50485120"/>
        <c:crosses val="autoZero"/>
        <c:auto val="1"/>
        <c:lblAlgn val="ctr"/>
        <c:lblOffset val="100"/>
        <c:noMultiLvlLbl val="0"/>
      </c:catAx>
      <c:valAx>
        <c:axId val="5048512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5048358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F85F2-7F93-419E-8647-47EAC226930D}" type="datetime1">
              <a:rPr lang="de-DE" smtClean="0"/>
              <a:t>07.03.2017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6AA00-C5FA-44E9-9E6C-45533F346E50}" type="datetime1">
              <a:rPr lang="de-DE" smtClean="0"/>
              <a:t>07.03.2017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4F0F12-7642-45A4-AD81-A5643BAB329B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173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765AE92-2D78-48E5-96FD-F526FF9CEA02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6A866E3-0AE7-4F83-BD4A-9538661F614D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01896C2-66CA-43E5-8972-D86F5750D6A9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5990C30-DEE4-48B8-8AE6-D8317638BFAD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400A3D9-16D8-40DE-8120-B00D5F2533BE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8116EEF-3E6A-4288-A24B-2886D1E4E01F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07C778-A4A4-460C-B608-701F76E51B88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313D541-BBB3-4505-BF5F-EF8A3DC6AFAF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529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Morbus</a:t>
            </a:r>
            <a:r>
              <a:rPr lang="de-DE" altLang="de-DE" b="1" baseline="0" dirty="0" smtClean="0">
                <a:solidFill>
                  <a:srgbClr val="3333CC"/>
                </a:solidFill>
                <a:latin typeface="Arial" charset="0"/>
              </a:rPr>
              <a:t> Hodgkin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Morbus Hodgkin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C81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280579058"/>
              </p:ext>
            </p:extLst>
          </p:nvPr>
        </p:nvGraphicFramePr>
        <p:xfrm>
          <a:off x="752048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47368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C81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Gesamt=625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884368" y="386104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884368" y="414908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884368" y="357909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49320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991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921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659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332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Morbus Hodgkin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C81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1.912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Datenbestand Klinisches Krebsregister: Morbus Hodgkin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625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653848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C81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Morbus Hodgkin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59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20176413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Gesamt=625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596336" y="235991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783759309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Gesamt=625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n=366,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42 Jahre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44,8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n=259,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39 Jahre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44,2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06966558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Gesamt=625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87303" y="3697287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79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4725144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18511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494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414908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3412945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0783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976414136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9320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C81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Gesamt=625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458</Words>
  <Application>Microsoft Office PowerPoint</Application>
  <PresentationFormat>Bildschirmpräsentation (4:3)</PresentationFormat>
  <Paragraphs>172</Paragraphs>
  <Slides>11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Becker, Nadine</cp:lastModifiedBy>
  <cp:revision>201</cp:revision>
  <cp:lastPrinted>2017-03-07T09:10:47Z</cp:lastPrinted>
  <dcterms:created xsi:type="dcterms:W3CDTF">2014-04-28T10:09:44Z</dcterms:created>
  <dcterms:modified xsi:type="dcterms:W3CDTF">2017-03-07T09:11:26Z</dcterms:modified>
</cp:coreProperties>
</file>