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2" r:id="rId2"/>
    <p:sldId id="287" r:id="rId3"/>
    <p:sldId id="300" r:id="rId4"/>
    <p:sldId id="290" r:id="rId5"/>
    <p:sldId id="299" r:id="rId6"/>
    <p:sldId id="285" r:id="rId7"/>
    <p:sldId id="291" r:id="rId8"/>
    <p:sldId id="294" r:id="rId9"/>
    <p:sldId id="295" r:id="rId10"/>
    <p:sldId id="277" r:id="rId11"/>
    <p:sldId id="280" r:id="rId12"/>
    <p:sldId id="293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146</c:v>
                </c:pt>
                <c:pt idx="1">
                  <c:v>175</c:v>
                </c:pt>
                <c:pt idx="2">
                  <c:v>173</c:v>
                </c:pt>
                <c:pt idx="3">
                  <c:v>253</c:v>
                </c:pt>
                <c:pt idx="4">
                  <c:v>255</c:v>
                </c:pt>
                <c:pt idx="5">
                  <c:v>293</c:v>
                </c:pt>
                <c:pt idx="6">
                  <c:v>305</c:v>
                </c:pt>
                <c:pt idx="7">
                  <c:v>273</c:v>
                </c:pt>
                <c:pt idx="8">
                  <c:v>280</c:v>
                </c:pt>
                <c:pt idx="9">
                  <c:v>314</c:v>
                </c:pt>
                <c:pt idx="10">
                  <c:v>268</c:v>
                </c:pt>
                <c:pt idx="11">
                  <c:v>267</c:v>
                </c:pt>
                <c:pt idx="12">
                  <c:v>266</c:v>
                </c:pt>
                <c:pt idx="13">
                  <c:v>248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272</c:v>
                </c:pt>
                <c:pt idx="1">
                  <c:v>279</c:v>
                </c:pt>
                <c:pt idx="2">
                  <c:v>279</c:v>
                </c:pt>
                <c:pt idx="3">
                  <c:v>323</c:v>
                </c:pt>
                <c:pt idx="4">
                  <c:v>302</c:v>
                </c:pt>
                <c:pt idx="5">
                  <c:v>322</c:v>
                </c:pt>
                <c:pt idx="6">
                  <c:v>317</c:v>
                </c:pt>
                <c:pt idx="7">
                  <c:v>296</c:v>
                </c:pt>
                <c:pt idx="8">
                  <c:v>317</c:v>
                </c:pt>
                <c:pt idx="9">
                  <c:v>290</c:v>
                </c:pt>
                <c:pt idx="10">
                  <c:v>302</c:v>
                </c:pt>
                <c:pt idx="11">
                  <c:v>289</c:v>
                </c:pt>
                <c:pt idx="12">
                  <c:v>298</c:v>
                </c:pt>
                <c:pt idx="13">
                  <c:v>272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693952"/>
        <c:axId val="137838592"/>
      </c:barChart>
      <c:catAx>
        <c:axId val="129693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838592"/>
        <c:crosses val="autoZero"/>
        <c:auto val="1"/>
        <c:lblAlgn val="ctr"/>
        <c:lblOffset val="100"/>
        <c:noMultiLvlLbl val="0"/>
      </c:catAx>
      <c:valAx>
        <c:axId val="137838592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9693952"/>
        <c:crosses val="autoZero"/>
        <c:crossBetween val="between"/>
        <c:majorUnit val="200"/>
        <c:minorUnit val="2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3">
                  <c:v>2</c:v>
                </c:pt>
                <c:pt idx="4">
                  <c:v>5</c:v>
                </c:pt>
                <c:pt idx="5">
                  <c:v>6</c:v>
                </c:pt>
                <c:pt idx="6">
                  <c:v>14</c:v>
                </c:pt>
                <c:pt idx="7">
                  <c:v>28</c:v>
                </c:pt>
                <c:pt idx="8">
                  <c:v>72</c:v>
                </c:pt>
                <c:pt idx="9">
                  <c:v>136</c:v>
                </c:pt>
                <c:pt idx="10">
                  <c:v>290</c:v>
                </c:pt>
                <c:pt idx="11">
                  <c:v>411</c:v>
                </c:pt>
                <c:pt idx="12">
                  <c:v>634</c:v>
                </c:pt>
                <c:pt idx="13">
                  <c:v>879</c:v>
                </c:pt>
                <c:pt idx="14">
                  <c:v>1077</c:v>
                </c:pt>
                <c:pt idx="15">
                  <c:v>970</c:v>
                </c:pt>
                <c:pt idx="16">
                  <c:v>759</c:v>
                </c:pt>
                <c:pt idx="17">
                  <c:v>339</c:v>
                </c:pt>
                <c:pt idx="18">
                  <c:v>123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3</c:v>
                </c:pt>
                <c:pt idx="7">
                  <c:v>4</c:v>
                </c:pt>
                <c:pt idx="8">
                  <c:v>28</c:v>
                </c:pt>
                <c:pt idx="9">
                  <c:v>43</c:v>
                </c:pt>
                <c:pt idx="10">
                  <c:v>61</c:v>
                </c:pt>
                <c:pt idx="11">
                  <c:v>124</c:v>
                </c:pt>
                <c:pt idx="12">
                  <c:v>164</c:v>
                </c:pt>
                <c:pt idx="13">
                  <c:v>274</c:v>
                </c:pt>
                <c:pt idx="14">
                  <c:v>314</c:v>
                </c:pt>
                <c:pt idx="15">
                  <c:v>368</c:v>
                </c:pt>
                <c:pt idx="16">
                  <c:v>284</c:v>
                </c:pt>
                <c:pt idx="17">
                  <c:v>168</c:v>
                </c:pt>
                <c:pt idx="18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848640"/>
        <c:axId val="42850176"/>
        <c:axId val="0"/>
      </c:bar3DChart>
      <c:catAx>
        <c:axId val="42848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850176"/>
        <c:crosses val="autoZero"/>
        <c:auto val="1"/>
        <c:lblAlgn val="ctr"/>
        <c:lblOffset val="100"/>
        <c:noMultiLvlLbl val="0"/>
      </c:catAx>
      <c:valAx>
        <c:axId val="42850176"/>
        <c:scaling>
          <c:orientation val="minMax"/>
          <c:max val="13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848640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2250</c:v>
                </c:pt>
                <c:pt idx="1">
                  <c:v>5424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3751296"/>
        <c:axId val="43752832"/>
      </c:barChart>
      <c:catAx>
        <c:axId val="43751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3752832"/>
        <c:crosses val="autoZero"/>
        <c:auto val="1"/>
        <c:lblAlgn val="ctr"/>
        <c:lblOffset val="100"/>
        <c:noMultiLvlLbl val="0"/>
      </c:catAx>
      <c:valAx>
        <c:axId val="43752832"/>
        <c:scaling>
          <c:orientation val="minMax"/>
          <c:max val="7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3751296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Papilläres Urothel</c:v>
                </c:pt>
                <c:pt idx="1">
                  <c:v>Urothel</c:v>
                </c:pt>
                <c:pt idx="2">
                  <c:v>Adeno</c:v>
                </c:pt>
                <c:pt idx="3">
                  <c:v>Plattenepihel</c:v>
                </c:pt>
                <c:pt idx="4">
                  <c:v>Anderes Ca</c:v>
                </c:pt>
                <c:pt idx="5">
                  <c:v>Anderes Malignom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4829</c:v>
                </c:pt>
                <c:pt idx="1">
                  <c:v>2588</c:v>
                </c:pt>
                <c:pt idx="2">
                  <c:v>69</c:v>
                </c:pt>
                <c:pt idx="3">
                  <c:v>72</c:v>
                </c:pt>
                <c:pt idx="4">
                  <c:v>98</c:v>
                </c:pt>
                <c:pt idx="5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272</c:v>
                </c:pt>
                <c:pt idx="1">
                  <c:v>288</c:v>
                </c:pt>
                <c:pt idx="2">
                  <c:v>279</c:v>
                </c:pt>
                <c:pt idx="3">
                  <c:v>362</c:v>
                </c:pt>
                <c:pt idx="4">
                  <c:v>291</c:v>
                </c:pt>
                <c:pt idx="5">
                  <c:v>328</c:v>
                </c:pt>
                <c:pt idx="6">
                  <c:v>282</c:v>
                </c:pt>
                <c:pt idx="7">
                  <c:v>231</c:v>
                </c:pt>
                <c:pt idx="8">
                  <c:v>246</c:v>
                </c:pt>
                <c:pt idx="9">
                  <c:v>189</c:v>
                </c:pt>
                <c:pt idx="10">
                  <c:v>191</c:v>
                </c:pt>
                <c:pt idx="11">
                  <c:v>146</c:v>
                </c:pt>
                <c:pt idx="12">
                  <c:v>121</c:v>
                </c:pt>
                <c:pt idx="13">
                  <c:v>39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24</c:v>
                </c:pt>
                <c:pt idx="1">
                  <c:v>25</c:v>
                </c:pt>
                <c:pt idx="2">
                  <c:v>27</c:v>
                </c:pt>
                <c:pt idx="3">
                  <c:v>27</c:v>
                </c:pt>
                <c:pt idx="4">
                  <c:v>49</c:v>
                </c:pt>
                <c:pt idx="5">
                  <c:v>44</c:v>
                </c:pt>
                <c:pt idx="6">
                  <c:v>44</c:v>
                </c:pt>
                <c:pt idx="7">
                  <c:v>73</c:v>
                </c:pt>
                <c:pt idx="8">
                  <c:v>85</c:v>
                </c:pt>
                <c:pt idx="9">
                  <c:v>91</c:v>
                </c:pt>
                <c:pt idx="10">
                  <c:v>87</c:v>
                </c:pt>
                <c:pt idx="11">
                  <c:v>119</c:v>
                </c:pt>
                <c:pt idx="12">
                  <c:v>166</c:v>
                </c:pt>
                <c:pt idx="13">
                  <c:v>481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122</c:v>
                </c:pt>
                <c:pt idx="1">
                  <c:v>141</c:v>
                </c:pt>
                <c:pt idx="2">
                  <c:v>146</c:v>
                </c:pt>
                <c:pt idx="3">
                  <c:v>187</c:v>
                </c:pt>
                <c:pt idx="4">
                  <c:v>217</c:v>
                </c:pt>
                <c:pt idx="5">
                  <c:v>243</c:v>
                </c:pt>
                <c:pt idx="6">
                  <c:v>296</c:v>
                </c:pt>
                <c:pt idx="7">
                  <c:v>265</c:v>
                </c:pt>
                <c:pt idx="8">
                  <c:v>266</c:v>
                </c:pt>
                <c:pt idx="9">
                  <c:v>324</c:v>
                </c:pt>
                <c:pt idx="10">
                  <c:v>292</c:v>
                </c:pt>
                <c:pt idx="11">
                  <c:v>291</c:v>
                </c:pt>
                <c:pt idx="12">
                  <c:v>277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15104"/>
        <c:axId val="48523904"/>
      </c:barChart>
      <c:catAx>
        <c:axId val="45215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8523904"/>
        <c:crosses val="autoZero"/>
        <c:auto val="1"/>
        <c:lblAlgn val="ctr"/>
        <c:lblOffset val="100"/>
        <c:noMultiLvlLbl val="0"/>
      </c:catAx>
      <c:valAx>
        <c:axId val="485239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5215104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272</c:v>
                </c:pt>
                <c:pt idx="1">
                  <c:v>288</c:v>
                </c:pt>
                <c:pt idx="2">
                  <c:v>279</c:v>
                </c:pt>
                <c:pt idx="3">
                  <c:v>362</c:v>
                </c:pt>
                <c:pt idx="4">
                  <c:v>291</c:v>
                </c:pt>
                <c:pt idx="5">
                  <c:v>328</c:v>
                </c:pt>
                <c:pt idx="6">
                  <c:v>282</c:v>
                </c:pt>
                <c:pt idx="7">
                  <c:v>231</c:v>
                </c:pt>
                <c:pt idx="8">
                  <c:v>246</c:v>
                </c:pt>
                <c:pt idx="9">
                  <c:v>189</c:v>
                </c:pt>
                <c:pt idx="10">
                  <c:v>191</c:v>
                </c:pt>
                <c:pt idx="11">
                  <c:v>146</c:v>
                </c:pt>
                <c:pt idx="12">
                  <c:v>121</c:v>
                </c:pt>
                <c:pt idx="13">
                  <c:v>39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6</c:v>
                </c:pt>
                <c:pt idx="1">
                  <c:v>5</c:v>
                </c:pt>
                <c:pt idx="2">
                  <c:v>5</c:v>
                </c:pt>
                <c:pt idx="3">
                  <c:v>7</c:v>
                </c:pt>
                <c:pt idx="4">
                  <c:v>20</c:v>
                </c:pt>
                <c:pt idx="5">
                  <c:v>15</c:v>
                </c:pt>
                <c:pt idx="6">
                  <c:v>14</c:v>
                </c:pt>
                <c:pt idx="7">
                  <c:v>21</c:v>
                </c:pt>
                <c:pt idx="8">
                  <c:v>35</c:v>
                </c:pt>
                <c:pt idx="9">
                  <c:v>34</c:v>
                </c:pt>
                <c:pt idx="10">
                  <c:v>48</c:v>
                </c:pt>
                <c:pt idx="11">
                  <c:v>67</c:v>
                </c:pt>
                <c:pt idx="12">
                  <c:v>87</c:v>
                </c:pt>
                <c:pt idx="13">
                  <c:v>481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140</c:v>
                </c:pt>
                <c:pt idx="1">
                  <c:v>161</c:v>
                </c:pt>
                <c:pt idx="2">
                  <c:v>168</c:v>
                </c:pt>
                <c:pt idx="3">
                  <c:v>207</c:v>
                </c:pt>
                <c:pt idx="4">
                  <c:v>246</c:v>
                </c:pt>
                <c:pt idx="5">
                  <c:v>272</c:v>
                </c:pt>
                <c:pt idx="6">
                  <c:v>326</c:v>
                </c:pt>
                <c:pt idx="7">
                  <c:v>317</c:v>
                </c:pt>
                <c:pt idx="8">
                  <c:v>316</c:v>
                </c:pt>
                <c:pt idx="9">
                  <c:v>381</c:v>
                </c:pt>
                <c:pt idx="10">
                  <c:v>331</c:v>
                </c:pt>
                <c:pt idx="11">
                  <c:v>343</c:v>
                </c:pt>
                <c:pt idx="12">
                  <c:v>356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467136"/>
        <c:axId val="47497600"/>
      </c:barChart>
      <c:catAx>
        <c:axId val="4746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7497600"/>
        <c:crosses val="autoZero"/>
        <c:auto val="1"/>
        <c:lblAlgn val="ctr"/>
        <c:lblOffset val="100"/>
        <c:noMultiLvlLbl val="0"/>
      </c:catAx>
      <c:valAx>
        <c:axId val="4749760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7467136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3FAE4-00A3-4898-A867-C92B1431E67C}" type="datetime1">
              <a:rPr lang="de-DE" smtClean="0"/>
              <a:t>24.02.2017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1EB14-CA2D-4871-8EB4-A6553E4756DB}" type="datetime1">
              <a:rPr lang="de-DE" smtClean="0"/>
              <a:t>24.02.2017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E8AB804-8FA0-4278-9B7A-20AE3D7D7435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24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199CB3-1ABE-483E-BC82-EC439ECFE6F8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2BF60A3-716E-4C02-880E-2F6D251C8691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C11B977-CC27-4D35-85B6-21587A9AE654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31F94F4-E0F3-4BA5-8CD6-CACEA4A9F222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DA65BAD-64CD-4486-B453-BE5F85407153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4074600-4E34-41FF-B533-1D47F44EA1BE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BB2778B-EB12-4BF9-B5A4-1308996D693F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5368386-D7DC-4CEE-A732-72A089584745}" type="datetime1">
              <a:rPr lang="de-DE" smtClean="0"/>
              <a:t>24.02.2017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24.02.2017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24.02.2017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Mittelfranken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feld 9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Harnblase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C67, D09.0, D41.4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6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758600935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462099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16041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04073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40184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D41.4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Gesamt=7.674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393258237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466039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26079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14111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44124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 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Gesamt=7.674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9.556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3.544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8.174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1.382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Harnblase</a:t>
            </a:r>
            <a:r>
              <a:rPr lang="de-DE" altLang="de-DE" sz="1900" dirty="0" smtClean="0">
                <a:latin typeface="Arial" charset="0"/>
              </a:rPr>
              <a:t>,</a:t>
            </a:r>
            <a:r>
              <a:rPr lang="de-DE" altLang="de-DE" sz="1900" b="1" dirty="0" smtClean="0">
                <a:latin typeface="Arial" charset="0"/>
              </a:rPr>
              <a:t> </a:t>
            </a:r>
            <a:r>
              <a:rPr lang="de-DE" altLang="de-DE" sz="1400" dirty="0" smtClean="0">
                <a:latin typeface="Arial" charset="0"/>
              </a:rPr>
              <a:t>C67, D09.0, D41.4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13.100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7.674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504766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D09.0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D41.4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9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382258532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C67, D09.0, D41.4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Gesamt=7.674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702549"/>
            <a:ext cx="24132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 		n=4.158</a:t>
            </a:r>
          </a:p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n=3.516</a:t>
            </a:r>
          </a:p>
          <a:p>
            <a:pPr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endParaRPr lang="de-DE" altLang="de-DE" sz="1200" dirty="0"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49125"/>
            <a:ext cx="2664296" cy="57606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93141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64157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336802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47664" y="425985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47664" y="540341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07704" y="314297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016697" y="411888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016697" y="53012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11760" y="31409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483768" y="411888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483768" y="53012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843808" y="250392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576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2952801" y="354281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952801" y="505498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253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275856" y="264794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384849" y="36148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347864" y="5054987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255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779912" y="231102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615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851920" y="33267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3851920" y="494116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211960" y="228790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320953" y="328498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320953" y="483896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16016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788024" y="347081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4788024" y="505498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148064" y="244295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257057" y="33267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257057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580112" y="2359913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5689105" y="33569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290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652120" y="48493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314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084168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570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156176" y="354281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156176" y="51078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452320" y="2791961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520*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625209" y="51269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524328" y="520892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248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625209" y="35010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524328" y="37170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516216" y="263691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556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6948264" y="25649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7057257" y="35010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7057257" y="51269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2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4012768978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Gesamt=7.674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393612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n=5.745,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Jahre,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n=1.929,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74 Jahre,	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463462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04762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94430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1322325635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Gesamt=7.674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86492" y="4509120"/>
            <a:ext cx="8939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645024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376929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2.250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25712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5.424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Gesamt=7.674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758025562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945904" y="3717032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2.588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250160" y="4221088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4.829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4427984" y="3068960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26482" y="3140968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139952" y="3068960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330700" y="3265239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5591674" y="5677327"/>
            <a:ext cx="1071559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1989881" y="3608728"/>
            <a:ext cx="83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663466" y="2574598"/>
            <a:ext cx="1553294" cy="626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484248" y="2257708"/>
            <a:ext cx="447792" cy="907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971600" y="2312988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Adeno-Ca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5436096" y="2257708"/>
            <a:ext cx="2454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6688994" y="5699537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Urothel-Ca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-87313" y="3356992"/>
            <a:ext cx="2232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Urothel-Ca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2144713" y="1651000"/>
            <a:ext cx="2314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Plattenepithel-Ca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32275" y="1681644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cxnSp>
        <p:nvCxnSpPr>
          <p:cNvPr id="42" name="Gerade Verbindung 41"/>
          <p:cNvCxnSpPr/>
          <p:nvPr/>
        </p:nvCxnSpPr>
        <p:spPr>
          <a:xfrm flipH="1" flipV="1">
            <a:off x="3707904" y="2257708"/>
            <a:ext cx="648072" cy="883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V="1">
            <a:off x="4628264" y="2704728"/>
            <a:ext cx="1239880" cy="479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4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99469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401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554</Words>
  <Application>Microsoft Office PowerPoint</Application>
  <PresentationFormat>Bildschirmpräsentation (4:3)</PresentationFormat>
  <Paragraphs>223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230</cp:revision>
  <cp:lastPrinted>2017-02-24T09:27:06Z</cp:lastPrinted>
  <dcterms:created xsi:type="dcterms:W3CDTF">2014-04-28T10:09:44Z</dcterms:created>
  <dcterms:modified xsi:type="dcterms:W3CDTF">2017-02-24T09:35:31Z</dcterms:modified>
</cp:coreProperties>
</file>