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3" r:id="rId2"/>
    <p:sldId id="287" r:id="rId3"/>
    <p:sldId id="299" r:id="rId4"/>
    <p:sldId id="291" r:id="rId5"/>
    <p:sldId id="282" r:id="rId6"/>
    <p:sldId id="297" r:id="rId7"/>
    <p:sldId id="292" r:id="rId8"/>
    <p:sldId id="295" r:id="rId9"/>
    <p:sldId id="296" r:id="rId10"/>
    <p:sldId id="277" r:id="rId11"/>
    <p:sldId id="290" r:id="rId12"/>
    <p:sldId id="294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7074229324924996E-4"/>
                  <c:y val="-0.33604066074129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53305269686007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6080963355553E-3"/>
                  <c:y val="-0.38080418449356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0905215176449E-3"/>
                  <c:y val="-0.330918297184709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9654033630012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43594493411323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4348013613981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4504866192209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6658683421768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4344322627143397E-3"/>
                  <c:y val="-0.397533694135452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8725068487819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3.4662246764199356E-3"/>
                  <c:y val="-0.39585544747466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3008172637348198E-3"/>
                  <c:y val="-0.395901811404718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236</c:v>
                </c:pt>
                <c:pt idx="1">
                  <c:v>247</c:v>
                </c:pt>
                <c:pt idx="2">
                  <c:v>274</c:v>
                </c:pt>
                <c:pt idx="3">
                  <c:v>228</c:v>
                </c:pt>
                <c:pt idx="4">
                  <c:v>297</c:v>
                </c:pt>
                <c:pt idx="5">
                  <c:v>315</c:v>
                </c:pt>
                <c:pt idx="6">
                  <c:v>322</c:v>
                </c:pt>
                <c:pt idx="7">
                  <c:v>325</c:v>
                </c:pt>
                <c:pt idx="8">
                  <c:v>313</c:v>
                </c:pt>
                <c:pt idx="9">
                  <c:v>286</c:v>
                </c:pt>
                <c:pt idx="10">
                  <c:v>280</c:v>
                </c:pt>
                <c:pt idx="11">
                  <c:v>284</c:v>
                </c:pt>
                <c:pt idx="12">
                  <c:v>283</c:v>
                </c:pt>
                <c:pt idx="13">
                  <c:v>271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213504"/>
        <c:axId val="36216192"/>
      </c:barChart>
      <c:catAx>
        <c:axId val="3621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216192"/>
        <c:crosses val="autoZero"/>
        <c:auto val="1"/>
        <c:lblAlgn val="ctr"/>
        <c:lblOffset val="100"/>
        <c:noMultiLvlLbl val="0"/>
      </c:catAx>
      <c:valAx>
        <c:axId val="36216192"/>
        <c:scaling>
          <c:orientation val="minMax"/>
          <c:max val="3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6213504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16</c:v>
                </c:pt>
                <c:pt idx="7">
                  <c:v>41</c:v>
                </c:pt>
                <c:pt idx="8">
                  <c:v>73</c:v>
                </c:pt>
                <c:pt idx="9">
                  <c:v>142</c:v>
                </c:pt>
                <c:pt idx="10">
                  <c:v>172</c:v>
                </c:pt>
                <c:pt idx="11">
                  <c:v>260</c:v>
                </c:pt>
                <c:pt idx="12">
                  <c:v>342</c:v>
                </c:pt>
                <c:pt idx="13">
                  <c:v>442</c:v>
                </c:pt>
                <c:pt idx="14">
                  <c:v>462</c:v>
                </c:pt>
                <c:pt idx="15">
                  <c:v>317</c:v>
                </c:pt>
                <c:pt idx="16">
                  <c:v>155</c:v>
                </c:pt>
                <c:pt idx="17">
                  <c:v>38</c:v>
                </c:pt>
                <c:pt idx="18">
                  <c:v>15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7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10</c:v>
                </c:pt>
                <c:pt idx="7">
                  <c:v>21</c:v>
                </c:pt>
                <c:pt idx="8">
                  <c:v>35</c:v>
                </c:pt>
                <c:pt idx="9">
                  <c:v>44</c:v>
                </c:pt>
                <c:pt idx="10">
                  <c:v>94</c:v>
                </c:pt>
                <c:pt idx="11">
                  <c:v>150</c:v>
                </c:pt>
                <c:pt idx="12">
                  <c:v>153</c:v>
                </c:pt>
                <c:pt idx="13">
                  <c:v>220</c:v>
                </c:pt>
                <c:pt idx="14">
                  <c:v>281</c:v>
                </c:pt>
                <c:pt idx="15">
                  <c:v>234</c:v>
                </c:pt>
                <c:pt idx="16">
                  <c:v>146</c:v>
                </c:pt>
                <c:pt idx="17">
                  <c:v>49</c:v>
                </c:pt>
                <c:pt idx="18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910848"/>
        <c:axId val="46346624"/>
        <c:axId val="0"/>
      </c:bar3DChart>
      <c:catAx>
        <c:axId val="44910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6346624"/>
        <c:crosses val="autoZero"/>
        <c:auto val="1"/>
        <c:lblAlgn val="ctr"/>
        <c:lblOffset val="100"/>
        <c:noMultiLvlLbl val="0"/>
      </c:catAx>
      <c:valAx>
        <c:axId val="46346624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4910848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&lt;60 Jahre</c:v>
                </c:pt>
                <c:pt idx="1">
                  <c:v>60-75 Jahre</c:v>
                </c:pt>
                <c:pt idx="2">
                  <c:v>&gt;75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1095</c:v>
                </c:pt>
                <c:pt idx="1">
                  <c:v>2040</c:v>
                </c:pt>
                <c:pt idx="2">
                  <c:v>826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8031616"/>
        <c:axId val="50188288"/>
      </c:barChart>
      <c:catAx>
        <c:axId val="48031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0188288"/>
        <c:crosses val="autoZero"/>
        <c:auto val="1"/>
        <c:lblAlgn val="ctr"/>
        <c:lblOffset val="100"/>
        <c:noMultiLvlLbl val="0"/>
      </c:catAx>
      <c:valAx>
        <c:axId val="50188288"/>
        <c:scaling>
          <c:orientation val="minMax"/>
          <c:max val="2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8031616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Tabelle1!$A$2:$A$9</c:f>
              <c:strCache>
                <c:ptCount val="8"/>
                <c:pt idx="0">
                  <c:v>Nierenzell o.n.A.</c:v>
                </c:pt>
                <c:pt idx="1">
                  <c:v>Klarzell</c:v>
                </c:pt>
                <c:pt idx="2">
                  <c:v>Papilläres NZK</c:v>
                </c:pt>
                <c:pt idx="3">
                  <c:v>Chromophobes NZK</c:v>
                </c:pt>
                <c:pt idx="4">
                  <c:v>Anderes NZK</c:v>
                </c:pt>
                <c:pt idx="5">
                  <c:v>Duct-Bellini</c:v>
                </c:pt>
                <c:pt idx="6">
                  <c:v>Nephroblastom</c:v>
                </c:pt>
                <c:pt idx="7">
                  <c:v>Anderes Malignom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2111</c:v>
                </c:pt>
                <c:pt idx="1">
                  <c:v>1230</c:v>
                </c:pt>
                <c:pt idx="2">
                  <c:v>345</c:v>
                </c:pt>
                <c:pt idx="3">
                  <c:v>135</c:v>
                </c:pt>
                <c:pt idx="4">
                  <c:v>27</c:v>
                </c:pt>
                <c:pt idx="5">
                  <c:v>12</c:v>
                </c:pt>
                <c:pt idx="6">
                  <c:v>22</c:v>
                </c:pt>
                <c:pt idx="7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139</c:v>
                </c:pt>
                <c:pt idx="1">
                  <c:v>148</c:v>
                </c:pt>
                <c:pt idx="2">
                  <c:v>136</c:v>
                </c:pt>
                <c:pt idx="3">
                  <c:v>121</c:v>
                </c:pt>
                <c:pt idx="4">
                  <c:v>130</c:v>
                </c:pt>
                <c:pt idx="5">
                  <c:v>127</c:v>
                </c:pt>
                <c:pt idx="6">
                  <c:v>129</c:v>
                </c:pt>
                <c:pt idx="7">
                  <c:v>129</c:v>
                </c:pt>
                <c:pt idx="8">
                  <c:v>109</c:v>
                </c:pt>
                <c:pt idx="9">
                  <c:v>79</c:v>
                </c:pt>
                <c:pt idx="10">
                  <c:v>61</c:v>
                </c:pt>
                <c:pt idx="11">
                  <c:v>54</c:v>
                </c:pt>
                <c:pt idx="12">
                  <c:v>47</c:v>
                </c:pt>
                <c:pt idx="13">
                  <c:v>19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16</c:v>
                </c:pt>
                <c:pt idx="1">
                  <c:v>15</c:v>
                </c:pt>
                <c:pt idx="2">
                  <c:v>16</c:v>
                </c:pt>
                <c:pt idx="3">
                  <c:v>26</c:v>
                </c:pt>
                <c:pt idx="4">
                  <c:v>31</c:v>
                </c:pt>
                <c:pt idx="5">
                  <c:v>32</c:v>
                </c:pt>
                <c:pt idx="6">
                  <c:v>37</c:v>
                </c:pt>
                <c:pt idx="7">
                  <c:v>39</c:v>
                </c:pt>
                <c:pt idx="8">
                  <c:v>43</c:v>
                </c:pt>
                <c:pt idx="9">
                  <c:v>49</c:v>
                </c:pt>
                <c:pt idx="10">
                  <c:v>76</c:v>
                </c:pt>
                <c:pt idx="11">
                  <c:v>65</c:v>
                </c:pt>
                <c:pt idx="12">
                  <c:v>75</c:v>
                </c:pt>
                <c:pt idx="13">
                  <c:v>252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81</c:v>
                </c:pt>
                <c:pt idx="1">
                  <c:v>84</c:v>
                </c:pt>
                <c:pt idx="2">
                  <c:v>122</c:v>
                </c:pt>
                <c:pt idx="3">
                  <c:v>81</c:v>
                </c:pt>
                <c:pt idx="4">
                  <c:v>136</c:v>
                </c:pt>
                <c:pt idx="5">
                  <c:v>156</c:v>
                </c:pt>
                <c:pt idx="6">
                  <c:v>156</c:v>
                </c:pt>
                <c:pt idx="7">
                  <c:v>157</c:v>
                </c:pt>
                <c:pt idx="8">
                  <c:v>161</c:v>
                </c:pt>
                <c:pt idx="9">
                  <c:v>158</c:v>
                </c:pt>
                <c:pt idx="10">
                  <c:v>143</c:v>
                </c:pt>
                <c:pt idx="11">
                  <c:v>165</c:v>
                </c:pt>
                <c:pt idx="12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057472"/>
        <c:axId val="36059008"/>
      </c:barChart>
      <c:catAx>
        <c:axId val="3605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6059008"/>
        <c:crosses val="autoZero"/>
        <c:auto val="1"/>
        <c:lblAlgn val="ctr"/>
        <c:lblOffset val="100"/>
        <c:noMultiLvlLbl val="0"/>
      </c:catAx>
      <c:valAx>
        <c:axId val="360590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605747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139</c:v>
                </c:pt>
                <c:pt idx="1">
                  <c:v>148</c:v>
                </c:pt>
                <c:pt idx="2">
                  <c:v>136</c:v>
                </c:pt>
                <c:pt idx="3">
                  <c:v>121</c:v>
                </c:pt>
                <c:pt idx="4">
                  <c:v>130</c:v>
                </c:pt>
                <c:pt idx="5">
                  <c:v>127</c:v>
                </c:pt>
                <c:pt idx="6">
                  <c:v>129</c:v>
                </c:pt>
                <c:pt idx="7">
                  <c:v>129</c:v>
                </c:pt>
                <c:pt idx="8">
                  <c:v>109</c:v>
                </c:pt>
                <c:pt idx="9">
                  <c:v>79</c:v>
                </c:pt>
                <c:pt idx="10">
                  <c:v>61</c:v>
                </c:pt>
                <c:pt idx="11">
                  <c:v>54</c:v>
                </c:pt>
                <c:pt idx="12">
                  <c:v>47</c:v>
                </c:pt>
                <c:pt idx="13">
                  <c:v>19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8</c:v>
                </c:pt>
                <c:pt idx="6">
                  <c:v>15</c:v>
                </c:pt>
                <c:pt idx="7">
                  <c:v>10</c:v>
                </c:pt>
                <c:pt idx="8">
                  <c:v>21</c:v>
                </c:pt>
                <c:pt idx="9">
                  <c:v>26</c:v>
                </c:pt>
                <c:pt idx="10">
                  <c:v>49</c:v>
                </c:pt>
                <c:pt idx="11">
                  <c:v>41</c:v>
                </c:pt>
                <c:pt idx="12">
                  <c:v>39</c:v>
                </c:pt>
                <c:pt idx="13">
                  <c:v>252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93</c:v>
                </c:pt>
                <c:pt idx="1">
                  <c:v>93</c:v>
                </c:pt>
                <c:pt idx="2">
                  <c:v>133</c:v>
                </c:pt>
                <c:pt idx="3">
                  <c:v>103</c:v>
                </c:pt>
                <c:pt idx="4">
                  <c:v>165</c:v>
                </c:pt>
                <c:pt idx="5">
                  <c:v>180</c:v>
                </c:pt>
                <c:pt idx="6">
                  <c:v>178</c:v>
                </c:pt>
                <c:pt idx="7">
                  <c:v>186</c:v>
                </c:pt>
                <c:pt idx="8">
                  <c:v>183</c:v>
                </c:pt>
                <c:pt idx="9">
                  <c:v>181</c:v>
                </c:pt>
                <c:pt idx="10">
                  <c:v>170</c:v>
                </c:pt>
                <c:pt idx="11">
                  <c:v>189</c:v>
                </c:pt>
                <c:pt idx="12">
                  <c:v>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907968"/>
        <c:axId val="89909504"/>
      </c:barChart>
      <c:catAx>
        <c:axId val="8990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89909504"/>
        <c:crosses val="autoZero"/>
        <c:auto val="1"/>
        <c:lblAlgn val="ctr"/>
        <c:lblOffset val="100"/>
        <c:noMultiLvlLbl val="0"/>
      </c:catAx>
      <c:valAx>
        <c:axId val="899095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8990796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53C-2DF9-41C0-A9E9-A2D00A727B88}" type="datetime1">
              <a:rPr lang="de-DE" smtClean="0"/>
              <a:t>15.02.2017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3467A-B3AB-4413-A008-31E40BB8A1AB}" type="datetime1">
              <a:rPr lang="de-DE" smtClean="0"/>
              <a:t>15.02.2017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40CDEAB-DC0F-4A45-99E3-868B0D18BC85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77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D1E23B5-CD88-4579-858A-A8F3A009C9C1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7A50D0C-EEAF-4FBF-8763-E6E4ED37091D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A8F5DC1-FA76-4F1A-8289-FF6CFFEE4ADC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43A8895-FD13-4F5B-B121-9D9341421807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91A68ED-345B-4BA0-9667-F7CF7F939161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2A59B0-496A-496D-9A91-96DCD5E3293D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217572E-311F-416F-AB7D-9AD9B7457369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78CAA1E-20AB-4562-907F-33CE4397D207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Niere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178221933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Gesamt=3.961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720549363"/>
              </p:ext>
            </p:extLst>
          </p:nvPr>
        </p:nvGraphicFramePr>
        <p:xfrm>
          <a:off x="752048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Gesamt=3.961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771800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72000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940152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30830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5.556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3.712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4.527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1.029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Niere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C64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9.268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3.961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566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00396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3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905624658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Gesamt=3.961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2287905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121268713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Gesamt=3.961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n=2.493,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64,8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n=1.468,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66,8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876335505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&lt;60, 60-75, &gt;75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Gesamt=3.961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27784" y="4365104"/>
            <a:ext cx="576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40152" y="4561383"/>
            <a:ext cx="6480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83247" y="342900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1.095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139431" y="218511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2.040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795615" y="378904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826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283447" y="3697287"/>
            <a:ext cx="648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1373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Gesamt=3.961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218380664"/>
              </p:ext>
            </p:extLst>
          </p:nvPr>
        </p:nvGraphicFramePr>
        <p:xfrm>
          <a:off x="2196268" y="3213368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73896" y="4705399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1.230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435229" y="4581128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2.111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805188" y="3655910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347864" y="3841303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283968" y="359867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6278430" y="5835051"/>
            <a:ext cx="957866" cy="53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1691680" y="4816312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514650" y="3618602"/>
            <a:ext cx="905224" cy="16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699792" y="3070314"/>
            <a:ext cx="1313630" cy="58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4283969" y="2152020"/>
            <a:ext cx="92648" cy="145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572000" y="2897812"/>
            <a:ext cx="1625229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376617" y="2509204"/>
            <a:ext cx="1203495" cy="1122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-36512" y="3356992"/>
            <a:ext cx="2790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084168" y="2647972"/>
            <a:ext cx="2663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926358" y="549806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07504" y="4633972"/>
            <a:ext cx="17999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Klarzell-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5074857" y="198884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Nephroblastom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1331640" y="1988840"/>
            <a:ext cx="2790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-19025" y="2617748"/>
            <a:ext cx="2790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Chromophobes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3584054" y="162880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Duct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-Bellini-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Gerade Verbindung 49"/>
          <p:cNvCxnSpPr/>
          <p:nvPr/>
        </p:nvCxnSpPr>
        <p:spPr>
          <a:xfrm flipH="1" flipV="1">
            <a:off x="3291297" y="2420888"/>
            <a:ext cx="972506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2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24977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05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</Words>
  <Application>Microsoft Office PowerPoint</Application>
  <PresentationFormat>Bildschirmpräsentation (4:3)</PresentationFormat>
  <Paragraphs>197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197</cp:revision>
  <cp:lastPrinted>2017-02-15T09:30:33Z</cp:lastPrinted>
  <dcterms:created xsi:type="dcterms:W3CDTF">2014-04-28T10:09:44Z</dcterms:created>
  <dcterms:modified xsi:type="dcterms:W3CDTF">2017-02-15T10:15:07Z</dcterms:modified>
</cp:coreProperties>
</file>