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302" r:id="rId4"/>
    <p:sldId id="289" r:id="rId5"/>
    <p:sldId id="300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6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</c:v>
                </c:pt>
                <c:pt idx="1">
                  <c:v>6</c:v>
                </c:pt>
                <c:pt idx="2">
                  <c:v>16</c:v>
                </c:pt>
                <c:pt idx="3">
                  <c:v>8</c:v>
                </c:pt>
                <c:pt idx="4">
                  <c:v>20</c:v>
                </c:pt>
                <c:pt idx="5">
                  <c:v>22</c:v>
                </c:pt>
                <c:pt idx="6">
                  <c:v>23</c:v>
                </c:pt>
                <c:pt idx="7">
                  <c:v>18</c:v>
                </c:pt>
                <c:pt idx="8">
                  <c:v>28</c:v>
                </c:pt>
                <c:pt idx="9">
                  <c:v>19</c:v>
                </c:pt>
                <c:pt idx="10">
                  <c:v>17</c:v>
                </c:pt>
                <c:pt idx="11">
                  <c:v>45</c:v>
                </c:pt>
                <c:pt idx="12">
                  <c:v>37</c:v>
                </c:pt>
                <c:pt idx="13">
                  <c:v>20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152</c:v>
                </c:pt>
                <c:pt idx="1">
                  <c:v>172</c:v>
                </c:pt>
                <c:pt idx="2">
                  <c:v>154</c:v>
                </c:pt>
                <c:pt idx="3">
                  <c:v>160</c:v>
                </c:pt>
                <c:pt idx="4">
                  <c:v>150</c:v>
                </c:pt>
                <c:pt idx="5">
                  <c:v>156</c:v>
                </c:pt>
                <c:pt idx="6">
                  <c:v>145</c:v>
                </c:pt>
                <c:pt idx="7">
                  <c:v>165</c:v>
                </c:pt>
                <c:pt idx="8">
                  <c:v>144</c:v>
                </c:pt>
                <c:pt idx="9">
                  <c:v>158</c:v>
                </c:pt>
                <c:pt idx="10">
                  <c:v>122</c:v>
                </c:pt>
                <c:pt idx="11">
                  <c:v>130</c:v>
                </c:pt>
                <c:pt idx="12">
                  <c:v>124</c:v>
                </c:pt>
                <c:pt idx="13">
                  <c:v>141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156</c:v>
                </c:pt>
                <c:pt idx="1">
                  <c:v>178</c:v>
                </c:pt>
                <c:pt idx="2">
                  <c:v>170</c:v>
                </c:pt>
                <c:pt idx="3">
                  <c:v>168</c:v>
                </c:pt>
                <c:pt idx="4">
                  <c:v>170</c:v>
                </c:pt>
                <c:pt idx="5">
                  <c:v>178</c:v>
                </c:pt>
                <c:pt idx="6">
                  <c:v>168</c:v>
                </c:pt>
                <c:pt idx="7">
                  <c:v>183</c:v>
                </c:pt>
                <c:pt idx="8">
                  <c:v>172</c:v>
                </c:pt>
                <c:pt idx="9">
                  <c:v>177</c:v>
                </c:pt>
                <c:pt idx="10">
                  <c:v>139</c:v>
                </c:pt>
                <c:pt idx="11">
                  <c:v>175</c:v>
                </c:pt>
                <c:pt idx="12">
                  <c:v>161</c:v>
                </c:pt>
                <c:pt idx="13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54012544"/>
        <c:axId val="54047104"/>
        <c:axId val="0"/>
      </c:bar3DChart>
      <c:catAx>
        <c:axId val="54012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4047104"/>
        <c:crosses val="autoZero"/>
        <c:auto val="1"/>
        <c:lblAlgn val="ctr"/>
        <c:lblOffset val="100"/>
        <c:noMultiLvlLbl val="0"/>
      </c:catAx>
      <c:valAx>
        <c:axId val="54047104"/>
        <c:scaling>
          <c:orientation val="minMax"/>
          <c:max val="24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4012544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Tabelle1!$B$2:$B$19</c:f>
              <c:numCache>
                <c:formatCode>General</c:formatCode>
                <c:ptCount val="18"/>
                <c:pt idx="1">
                  <c:v>3</c:v>
                </c:pt>
                <c:pt idx="2">
                  <c:v>3</c:v>
                </c:pt>
                <c:pt idx="3">
                  <c:v>10</c:v>
                </c:pt>
                <c:pt idx="4">
                  <c:v>17</c:v>
                </c:pt>
                <c:pt idx="5">
                  <c:v>23</c:v>
                </c:pt>
                <c:pt idx="6">
                  <c:v>27</c:v>
                </c:pt>
                <c:pt idx="7">
                  <c:v>30</c:v>
                </c:pt>
                <c:pt idx="8">
                  <c:v>30</c:v>
                </c:pt>
                <c:pt idx="9">
                  <c:v>34</c:v>
                </c:pt>
                <c:pt idx="10">
                  <c:v>27</c:v>
                </c:pt>
                <c:pt idx="11">
                  <c:v>25</c:v>
                </c:pt>
                <c:pt idx="12">
                  <c:v>20</c:v>
                </c:pt>
                <c:pt idx="13">
                  <c:v>15</c:v>
                </c:pt>
                <c:pt idx="14">
                  <c:v>8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Tabelle1!$C$2:$C$19</c:f>
              <c:numCache>
                <c:formatCode>General</c:formatCode>
                <c:ptCount val="18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7</c:v>
                </c:pt>
                <c:pt idx="4">
                  <c:v>13</c:v>
                </c:pt>
                <c:pt idx="5">
                  <c:v>21</c:v>
                </c:pt>
                <c:pt idx="6">
                  <c:v>48</c:v>
                </c:pt>
                <c:pt idx="7">
                  <c:v>85</c:v>
                </c:pt>
                <c:pt idx="8">
                  <c:v>155</c:v>
                </c:pt>
                <c:pt idx="9">
                  <c:v>199</c:v>
                </c:pt>
                <c:pt idx="10">
                  <c:v>207</c:v>
                </c:pt>
                <c:pt idx="11">
                  <c:v>258</c:v>
                </c:pt>
                <c:pt idx="12">
                  <c:v>282</c:v>
                </c:pt>
                <c:pt idx="13">
                  <c:v>277</c:v>
                </c:pt>
                <c:pt idx="14">
                  <c:v>224</c:v>
                </c:pt>
                <c:pt idx="15">
                  <c:v>184</c:v>
                </c:pt>
                <c:pt idx="16">
                  <c:v>78</c:v>
                </c:pt>
                <c:pt idx="17">
                  <c:v>24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Tabelle1!$A$2:$A$19</c:f>
              <c:strCache>
                <c:ptCount val="18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65-69</c:v>
                </c:pt>
                <c:pt idx="13">
                  <c:v>70-74</c:v>
                </c:pt>
                <c:pt idx="14">
                  <c:v>75-79</c:v>
                </c:pt>
                <c:pt idx="15">
                  <c:v>80-84</c:v>
                </c:pt>
                <c:pt idx="16">
                  <c:v>85-89</c:v>
                </c:pt>
                <c:pt idx="17">
                  <c:v>&gt;=90</c:v>
                </c:pt>
              </c:strCache>
            </c:strRef>
          </c:cat>
          <c:val>
            <c:numRef>
              <c:f>Tabelle1!$D$2:$D$19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10</c:v>
                </c:pt>
                <c:pt idx="3">
                  <c:v>17</c:v>
                </c:pt>
                <c:pt idx="4">
                  <c:v>30</c:v>
                </c:pt>
                <c:pt idx="5">
                  <c:v>44</c:v>
                </c:pt>
                <c:pt idx="6">
                  <c:v>75</c:v>
                </c:pt>
                <c:pt idx="7">
                  <c:v>115</c:v>
                </c:pt>
                <c:pt idx="8">
                  <c:v>185</c:v>
                </c:pt>
                <c:pt idx="9">
                  <c:v>233</c:v>
                </c:pt>
                <c:pt idx="10">
                  <c:v>234</c:v>
                </c:pt>
                <c:pt idx="11">
                  <c:v>283</c:v>
                </c:pt>
                <c:pt idx="12">
                  <c:v>302</c:v>
                </c:pt>
                <c:pt idx="13">
                  <c:v>292</c:v>
                </c:pt>
                <c:pt idx="14">
                  <c:v>232</c:v>
                </c:pt>
                <c:pt idx="15">
                  <c:v>192</c:v>
                </c:pt>
                <c:pt idx="16">
                  <c:v>80</c:v>
                </c:pt>
                <c:pt idx="17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54483200"/>
        <c:axId val="54484992"/>
        <c:axId val="0"/>
      </c:bar3DChart>
      <c:catAx>
        <c:axId val="54483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4484992"/>
        <c:crosses val="autoZero"/>
        <c:auto val="1"/>
        <c:lblAlgn val="ctr"/>
        <c:lblOffset val="100"/>
        <c:noMultiLvlLbl val="0"/>
      </c:catAx>
      <c:valAx>
        <c:axId val="54484992"/>
        <c:scaling>
          <c:orientation val="minMax"/>
          <c:max val="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4483200"/>
        <c:crosses val="autoZero"/>
        <c:crossBetween val="between"/>
        <c:majorUnit val="50"/>
        <c:minorUnit val="5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D39.1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234</c:v>
                </c:pt>
                <c:pt idx="1">
                  <c:v>49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C56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1055</c:v>
                </c:pt>
                <c:pt idx="1">
                  <c:v>1018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54568448"/>
        <c:axId val="54569984"/>
      </c:barChart>
      <c:catAx>
        <c:axId val="54568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4569984"/>
        <c:crosses val="autoZero"/>
        <c:auto val="1"/>
        <c:lblAlgn val="ctr"/>
        <c:lblOffset val="100"/>
        <c:noMultiLvlLbl val="0"/>
      </c:catAx>
      <c:valAx>
        <c:axId val="54569984"/>
        <c:scaling>
          <c:orientation val="minMax"/>
          <c:max val="1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4568448"/>
        <c:crosses val="autoZero"/>
        <c:crossBetween val="between"/>
        <c:majorUnit val="300"/>
        <c:minorUnit val="3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111</c:v>
                </c:pt>
                <c:pt idx="1">
                  <c:v>130</c:v>
                </c:pt>
                <c:pt idx="2">
                  <c:v>108</c:v>
                </c:pt>
                <c:pt idx="3">
                  <c:v>110</c:v>
                </c:pt>
                <c:pt idx="4">
                  <c:v>102</c:v>
                </c:pt>
                <c:pt idx="5">
                  <c:v>108</c:v>
                </c:pt>
                <c:pt idx="6">
                  <c:v>89</c:v>
                </c:pt>
                <c:pt idx="7">
                  <c:v>100</c:v>
                </c:pt>
                <c:pt idx="8">
                  <c:v>84</c:v>
                </c:pt>
                <c:pt idx="9">
                  <c:v>86</c:v>
                </c:pt>
                <c:pt idx="10">
                  <c:v>62</c:v>
                </c:pt>
                <c:pt idx="11">
                  <c:v>46</c:v>
                </c:pt>
                <c:pt idx="12">
                  <c:v>36</c:v>
                </c:pt>
                <c:pt idx="13">
                  <c:v>22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6</c:v>
                </c:pt>
                <c:pt idx="1">
                  <c:v>4</c:v>
                </c:pt>
                <c:pt idx="2">
                  <c:v>14</c:v>
                </c:pt>
                <c:pt idx="3">
                  <c:v>9</c:v>
                </c:pt>
                <c:pt idx="4">
                  <c:v>14</c:v>
                </c:pt>
                <c:pt idx="5">
                  <c:v>13</c:v>
                </c:pt>
                <c:pt idx="6">
                  <c:v>19</c:v>
                </c:pt>
                <c:pt idx="7">
                  <c:v>19</c:v>
                </c:pt>
                <c:pt idx="8">
                  <c:v>22</c:v>
                </c:pt>
                <c:pt idx="9">
                  <c:v>35</c:v>
                </c:pt>
                <c:pt idx="10">
                  <c:v>33</c:v>
                </c:pt>
                <c:pt idx="11">
                  <c:v>54</c:v>
                </c:pt>
                <c:pt idx="12">
                  <c:v>69</c:v>
                </c:pt>
                <c:pt idx="13">
                  <c:v>139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39</c:v>
                </c:pt>
                <c:pt idx="1">
                  <c:v>44</c:v>
                </c:pt>
                <c:pt idx="2">
                  <c:v>48</c:v>
                </c:pt>
                <c:pt idx="3">
                  <c:v>49</c:v>
                </c:pt>
                <c:pt idx="4">
                  <c:v>54</c:v>
                </c:pt>
                <c:pt idx="5">
                  <c:v>57</c:v>
                </c:pt>
                <c:pt idx="6">
                  <c:v>60</c:v>
                </c:pt>
                <c:pt idx="7">
                  <c:v>64</c:v>
                </c:pt>
                <c:pt idx="8">
                  <c:v>66</c:v>
                </c:pt>
                <c:pt idx="9">
                  <c:v>56</c:v>
                </c:pt>
                <c:pt idx="10">
                  <c:v>44</c:v>
                </c:pt>
                <c:pt idx="11">
                  <c:v>75</c:v>
                </c:pt>
                <c:pt idx="12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716672"/>
        <c:axId val="54804480"/>
      </c:barChart>
      <c:catAx>
        <c:axId val="5471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4804480"/>
        <c:crosses val="autoZero"/>
        <c:auto val="1"/>
        <c:lblAlgn val="ctr"/>
        <c:lblOffset val="100"/>
        <c:noMultiLvlLbl val="0"/>
      </c:catAx>
      <c:valAx>
        <c:axId val="5480448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5471667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111</c:v>
                </c:pt>
                <c:pt idx="1">
                  <c:v>130</c:v>
                </c:pt>
                <c:pt idx="2">
                  <c:v>108</c:v>
                </c:pt>
                <c:pt idx="3">
                  <c:v>110</c:v>
                </c:pt>
                <c:pt idx="4">
                  <c:v>102</c:v>
                </c:pt>
                <c:pt idx="5">
                  <c:v>108</c:v>
                </c:pt>
                <c:pt idx="6">
                  <c:v>89</c:v>
                </c:pt>
                <c:pt idx="7">
                  <c:v>100</c:v>
                </c:pt>
                <c:pt idx="8">
                  <c:v>84</c:v>
                </c:pt>
                <c:pt idx="9">
                  <c:v>86</c:v>
                </c:pt>
                <c:pt idx="10">
                  <c:v>62</c:v>
                </c:pt>
                <c:pt idx="11">
                  <c:v>46</c:v>
                </c:pt>
                <c:pt idx="12">
                  <c:v>36</c:v>
                </c:pt>
                <c:pt idx="13">
                  <c:v>22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10</c:v>
                </c:pt>
                <c:pt idx="7">
                  <c:v>11</c:v>
                </c:pt>
                <c:pt idx="8">
                  <c:v>14</c:v>
                </c:pt>
                <c:pt idx="9">
                  <c:v>23</c:v>
                </c:pt>
                <c:pt idx="10">
                  <c:v>20</c:v>
                </c:pt>
                <c:pt idx="11">
                  <c:v>42</c:v>
                </c:pt>
                <c:pt idx="12">
                  <c:v>52</c:v>
                </c:pt>
                <c:pt idx="13">
                  <c:v>139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44</c:v>
                </c:pt>
                <c:pt idx="1">
                  <c:v>46</c:v>
                </c:pt>
                <c:pt idx="2">
                  <c:v>59</c:v>
                </c:pt>
                <c:pt idx="3">
                  <c:v>57</c:v>
                </c:pt>
                <c:pt idx="4">
                  <c:v>62</c:v>
                </c:pt>
                <c:pt idx="5">
                  <c:v>66</c:v>
                </c:pt>
                <c:pt idx="6">
                  <c:v>69</c:v>
                </c:pt>
                <c:pt idx="7">
                  <c:v>72</c:v>
                </c:pt>
                <c:pt idx="8">
                  <c:v>74</c:v>
                </c:pt>
                <c:pt idx="9">
                  <c:v>68</c:v>
                </c:pt>
                <c:pt idx="10">
                  <c:v>57</c:v>
                </c:pt>
                <c:pt idx="11">
                  <c:v>87</c:v>
                </c:pt>
                <c:pt idx="12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923904"/>
        <c:axId val="106925440"/>
      </c:barChart>
      <c:catAx>
        <c:axId val="10692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6925440"/>
        <c:crosses val="autoZero"/>
        <c:auto val="1"/>
        <c:lblAlgn val="ctr"/>
        <c:lblOffset val="100"/>
        <c:noMultiLvlLbl val="0"/>
      </c:catAx>
      <c:valAx>
        <c:axId val="10692544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0692390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5857D-E041-402E-942A-AFCD655564D9}" type="datetime1">
              <a:rPr lang="de-DE" smtClean="0"/>
              <a:t>15.02.2017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AB41C-6829-4A2D-BCA7-9D264FAEE610}" type="datetime1">
              <a:rPr lang="de-DE" smtClean="0"/>
              <a:t>15.02.2017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FE43985-80AD-4983-A888-9DD9B6A50255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04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A052693-643E-46DE-8520-4E9720B31E3C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B7E5C72-9119-441E-B167-354543A56635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DA6686-61A7-4C0C-A184-9F99BB229753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A68124B-1965-4813-85D3-75C5AFA95C64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9FB66CA-5017-45AD-B3C2-80DE0EC8754D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890223A-4F12-46BD-A913-A31DD7B27614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4079084-C5A5-4453-9B51-DA32B2704AE3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23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Eierstöcke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C56, D39.1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91196534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C56, D39.1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Gesamt=2.356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31640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763688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203848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499992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00404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436096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86814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7236296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7220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804248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3.510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1.785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2.790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720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Eierstöcke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C56, D39.1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5.295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2.356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434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Eierstöcke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4084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D39.1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832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8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975729532"/>
              </p:ext>
            </p:extLst>
          </p:nvPr>
        </p:nvGraphicFramePr>
        <p:xfrm>
          <a:off x="832579" y="1412774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Gesamt=2.356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92361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82464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407404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283 (</a:t>
            </a:r>
            <a:r>
              <a:rPr lang="de-DE" altLang="de-DE" sz="1200" dirty="0" err="1" smtClean="0">
                <a:latin typeface="Arial" charset="0"/>
              </a:rPr>
              <a:t>Borderline</a:t>
            </a:r>
            <a:r>
              <a:rPr lang="de-DE" altLang="de-DE" sz="1200" dirty="0" smtClean="0">
                <a:latin typeface="Arial" charset="0"/>
              </a:rPr>
              <a:t>) 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n=2.073</a:t>
            </a:r>
          </a:p>
          <a:p>
            <a:pPr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n=2.356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392450"/>
            <a:ext cx="2746604" cy="88442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497996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1858036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029053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187624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03648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59632" y="575967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691680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79712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08448" y="575967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195736" y="295136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11760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95736" y="5543654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699792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915816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44552" y="573325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203848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347864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131840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635896" y="292494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851920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54452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572000" y="278092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788024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72000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76056" y="31409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292080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76056" y="532763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80112" y="28793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796136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524872" y="551723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084168" y="357301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228184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012160" y="554365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524328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740352" y="280735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161*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469088" y="547164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119351" y="5399638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283968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139952" y="31409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6516216" y="501317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6516216" y="342900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965032" y="515719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020272" y="35010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7236296" y="280735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Gesamt=2.356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2255402905"/>
              </p:ext>
            </p:extLst>
          </p:nvPr>
        </p:nvGraphicFramePr>
        <p:xfrm>
          <a:off x="832579" y="1370962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36100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40652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466200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283,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49 Jahre,	Mittelwert =	49,3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2.073,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65 Jahre,	Mittelwert =	63,9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n=2.356,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64 Jahre,	Mittelwert =	62,1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433101"/>
            <a:ext cx="5904656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556792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727809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916832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075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547837730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C56, D39.1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Gesamt=2.356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816" y="3625279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290519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1.067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915295" y="247315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1.289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36096" y="3985319"/>
            <a:ext cx="8646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4849415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36096" y="4921423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570557" y="2042845"/>
            <a:ext cx="24497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283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2.073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355976" y="1988840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427984" y="208784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427984" y="2304454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30681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79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70253356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03848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7220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C56, D39.1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Gesamt=2.356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510</Words>
  <Application>Microsoft Office PowerPoint</Application>
  <PresentationFormat>Bildschirmpräsentation (4:3)</PresentationFormat>
  <Paragraphs>212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250</cp:revision>
  <cp:lastPrinted>2017-02-15T09:31:53Z</cp:lastPrinted>
  <dcterms:created xsi:type="dcterms:W3CDTF">2014-04-28T10:09:44Z</dcterms:created>
  <dcterms:modified xsi:type="dcterms:W3CDTF">2017-02-15T10:15:20Z</dcterms:modified>
</cp:coreProperties>
</file>