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7" r:id="rId3"/>
    <p:sldId id="297" r:id="rId4"/>
    <p:sldId id="284" r:id="rId5"/>
    <p:sldId id="282" r:id="rId6"/>
    <p:sldId id="285" r:id="rId7"/>
    <p:sldId id="291" r:id="rId8"/>
    <p:sldId id="292" r:id="rId9"/>
    <p:sldId id="277" r:id="rId10"/>
    <p:sldId id="280" r:id="rId11"/>
    <p:sldId id="290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7074229324924996E-4"/>
                  <c:y val="-0.37115368132794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911195208947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634678767464891E-3"/>
                  <c:y val="-0.37540193592802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362575716232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9614894391261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43594472143466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462149570248889E-3"/>
                  <c:y val="-0.42457279785688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41807419122058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7322453264414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5753948749992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8502940656337E-3"/>
                  <c:y val="-0.390453198909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3008172637348198E-3"/>
                  <c:y val="-0.3607887908180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7385056941065851E-3"/>
                  <c:y val="-0.34941856866891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229</c:v>
                </c:pt>
                <c:pt idx="1">
                  <c:v>240</c:v>
                </c:pt>
                <c:pt idx="2">
                  <c:v>234</c:v>
                </c:pt>
                <c:pt idx="3">
                  <c:v>267</c:v>
                </c:pt>
                <c:pt idx="4">
                  <c:v>246</c:v>
                </c:pt>
                <c:pt idx="5">
                  <c:v>268</c:v>
                </c:pt>
                <c:pt idx="6">
                  <c:v>265</c:v>
                </c:pt>
                <c:pt idx="7">
                  <c:v>259</c:v>
                </c:pt>
                <c:pt idx="8">
                  <c:v>265</c:v>
                </c:pt>
                <c:pt idx="9">
                  <c:v>228</c:v>
                </c:pt>
                <c:pt idx="10">
                  <c:v>220</c:v>
                </c:pt>
                <c:pt idx="11">
                  <c:v>243</c:v>
                </c:pt>
                <c:pt idx="12">
                  <c:v>221</c:v>
                </c:pt>
                <c:pt idx="13">
                  <c:v>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683904"/>
        <c:axId val="120702080"/>
      </c:barChart>
      <c:catAx>
        <c:axId val="1206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702080"/>
        <c:crosses val="autoZero"/>
        <c:auto val="1"/>
        <c:lblAlgn val="ctr"/>
        <c:lblOffset val="100"/>
        <c:noMultiLvlLbl val="0"/>
      </c:catAx>
      <c:valAx>
        <c:axId val="120702080"/>
        <c:scaling>
          <c:orientation val="minMax"/>
          <c:max val="3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0683904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12</c:v>
                </c:pt>
                <c:pt idx="7">
                  <c:v>32</c:v>
                </c:pt>
                <c:pt idx="8">
                  <c:v>62</c:v>
                </c:pt>
                <c:pt idx="9">
                  <c:v>112</c:v>
                </c:pt>
                <c:pt idx="10">
                  <c:v>262</c:v>
                </c:pt>
                <c:pt idx="11">
                  <c:v>333</c:v>
                </c:pt>
                <c:pt idx="12">
                  <c:v>445</c:v>
                </c:pt>
                <c:pt idx="13">
                  <c:v>566</c:v>
                </c:pt>
                <c:pt idx="14">
                  <c:v>558</c:v>
                </c:pt>
                <c:pt idx="15">
                  <c:v>466</c:v>
                </c:pt>
                <c:pt idx="16">
                  <c:v>326</c:v>
                </c:pt>
                <c:pt idx="17">
                  <c:v>165</c:v>
                </c:pt>
                <c:pt idx="18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063104"/>
        <c:axId val="120064640"/>
        <c:axId val="0"/>
      </c:bar3DChart>
      <c:catAx>
        <c:axId val="12006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064640"/>
        <c:crosses val="autoZero"/>
        <c:auto val="1"/>
        <c:lblAlgn val="ctr"/>
        <c:lblOffset val="100"/>
        <c:noMultiLvlLbl val="0"/>
      </c:catAx>
      <c:valAx>
        <c:axId val="120064640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06310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1364</c:v>
                </c:pt>
                <c:pt idx="1">
                  <c:v>1890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0109312"/>
        <c:axId val="120143872"/>
      </c:barChart>
      <c:catAx>
        <c:axId val="120109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143872"/>
        <c:crosses val="autoZero"/>
        <c:auto val="1"/>
        <c:lblAlgn val="ctr"/>
        <c:lblOffset val="100"/>
        <c:noMultiLvlLbl val="0"/>
      </c:catAx>
      <c:valAx>
        <c:axId val="120143872"/>
        <c:scaling>
          <c:orientation val="minMax"/>
          <c:max val="2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109312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108</c:v>
                </c:pt>
                <c:pt idx="1">
                  <c:v>102</c:v>
                </c:pt>
                <c:pt idx="2">
                  <c:v>102</c:v>
                </c:pt>
                <c:pt idx="3">
                  <c:v>108</c:v>
                </c:pt>
                <c:pt idx="4">
                  <c:v>91</c:v>
                </c:pt>
                <c:pt idx="5">
                  <c:v>99</c:v>
                </c:pt>
                <c:pt idx="6">
                  <c:v>77</c:v>
                </c:pt>
                <c:pt idx="7">
                  <c:v>85</c:v>
                </c:pt>
                <c:pt idx="8">
                  <c:v>74</c:v>
                </c:pt>
                <c:pt idx="9">
                  <c:v>56</c:v>
                </c:pt>
                <c:pt idx="10">
                  <c:v>48</c:v>
                </c:pt>
                <c:pt idx="11">
                  <c:v>52</c:v>
                </c:pt>
                <c:pt idx="12">
                  <c:v>28</c:v>
                </c:pt>
                <c:pt idx="13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8</c:v>
                </c:pt>
                <c:pt idx="1">
                  <c:v>26</c:v>
                </c:pt>
                <c:pt idx="2">
                  <c:v>25</c:v>
                </c:pt>
                <c:pt idx="3">
                  <c:v>18</c:v>
                </c:pt>
                <c:pt idx="4">
                  <c:v>32</c:v>
                </c:pt>
                <c:pt idx="5">
                  <c:v>25</c:v>
                </c:pt>
                <c:pt idx="6">
                  <c:v>31</c:v>
                </c:pt>
                <c:pt idx="7">
                  <c:v>20</c:v>
                </c:pt>
                <c:pt idx="8">
                  <c:v>34</c:v>
                </c:pt>
                <c:pt idx="9">
                  <c:v>37</c:v>
                </c:pt>
                <c:pt idx="10">
                  <c:v>35</c:v>
                </c:pt>
                <c:pt idx="11">
                  <c:v>49</c:v>
                </c:pt>
                <c:pt idx="12">
                  <c:v>79</c:v>
                </c:pt>
                <c:pt idx="13">
                  <c:v>200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113</c:v>
                </c:pt>
                <c:pt idx="1">
                  <c:v>112</c:v>
                </c:pt>
                <c:pt idx="2">
                  <c:v>107</c:v>
                </c:pt>
                <c:pt idx="3">
                  <c:v>141</c:v>
                </c:pt>
                <c:pt idx="4">
                  <c:v>123</c:v>
                </c:pt>
                <c:pt idx="5">
                  <c:v>144</c:v>
                </c:pt>
                <c:pt idx="6">
                  <c:v>157</c:v>
                </c:pt>
                <c:pt idx="7">
                  <c:v>154</c:v>
                </c:pt>
                <c:pt idx="8">
                  <c:v>157</c:v>
                </c:pt>
                <c:pt idx="9">
                  <c:v>135</c:v>
                </c:pt>
                <c:pt idx="10">
                  <c:v>137</c:v>
                </c:pt>
                <c:pt idx="11">
                  <c:v>142</c:v>
                </c:pt>
                <c:pt idx="12">
                  <c:v>114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621888"/>
        <c:axId val="120662656"/>
      </c:barChart>
      <c:catAx>
        <c:axId val="11962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0662656"/>
        <c:crosses val="autoZero"/>
        <c:auto val="1"/>
        <c:lblAlgn val="ctr"/>
        <c:lblOffset val="100"/>
        <c:noMultiLvlLbl val="0"/>
      </c:catAx>
      <c:valAx>
        <c:axId val="1206626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96218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108</c:v>
                </c:pt>
                <c:pt idx="1">
                  <c:v>102</c:v>
                </c:pt>
                <c:pt idx="2">
                  <c:v>102</c:v>
                </c:pt>
                <c:pt idx="3">
                  <c:v>108</c:v>
                </c:pt>
                <c:pt idx="4">
                  <c:v>91</c:v>
                </c:pt>
                <c:pt idx="5">
                  <c:v>99</c:v>
                </c:pt>
                <c:pt idx="6">
                  <c:v>77</c:v>
                </c:pt>
                <c:pt idx="7">
                  <c:v>85</c:v>
                </c:pt>
                <c:pt idx="8">
                  <c:v>74</c:v>
                </c:pt>
                <c:pt idx="9">
                  <c:v>56</c:v>
                </c:pt>
                <c:pt idx="10">
                  <c:v>48</c:v>
                </c:pt>
                <c:pt idx="11">
                  <c:v>52</c:v>
                </c:pt>
                <c:pt idx="12">
                  <c:v>28</c:v>
                </c:pt>
                <c:pt idx="13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12</c:v>
                </c:pt>
                <c:pt idx="7">
                  <c:v>10</c:v>
                </c:pt>
                <c:pt idx="8">
                  <c:v>17</c:v>
                </c:pt>
                <c:pt idx="9">
                  <c:v>21</c:v>
                </c:pt>
                <c:pt idx="10">
                  <c:v>19</c:v>
                </c:pt>
                <c:pt idx="11">
                  <c:v>29</c:v>
                </c:pt>
                <c:pt idx="12">
                  <c:v>59</c:v>
                </c:pt>
                <c:pt idx="13">
                  <c:v>200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120</c:v>
                </c:pt>
                <c:pt idx="1">
                  <c:v>135</c:v>
                </c:pt>
                <c:pt idx="2">
                  <c:v>129</c:v>
                </c:pt>
                <c:pt idx="3">
                  <c:v>154</c:v>
                </c:pt>
                <c:pt idx="4">
                  <c:v>151</c:v>
                </c:pt>
                <c:pt idx="5">
                  <c:v>164</c:v>
                </c:pt>
                <c:pt idx="6">
                  <c:v>176</c:v>
                </c:pt>
                <c:pt idx="7">
                  <c:v>164</c:v>
                </c:pt>
                <c:pt idx="8">
                  <c:v>174</c:v>
                </c:pt>
                <c:pt idx="9">
                  <c:v>151</c:v>
                </c:pt>
                <c:pt idx="10">
                  <c:v>153</c:v>
                </c:pt>
                <c:pt idx="11">
                  <c:v>162</c:v>
                </c:pt>
                <c:pt idx="12">
                  <c:v>134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40736"/>
        <c:axId val="128342272"/>
      </c:barChart>
      <c:catAx>
        <c:axId val="12834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8342272"/>
        <c:crosses val="autoZero"/>
        <c:auto val="1"/>
        <c:lblAlgn val="ctr"/>
        <c:lblOffset val="100"/>
        <c:noMultiLvlLbl val="0"/>
      </c:catAx>
      <c:valAx>
        <c:axId val="1283422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834073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A067-FD19-4E92-9E18-13EB2F3F68A5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3FE77-47E8-4AD8-9C9F-852AD622018A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C719FF-0F37-4670-A3B5-30252359DD44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D1CE641-4F3B-429A-95A4-D958BF37C74A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8DEAE9D-D65B-4081-8876-89C6459591B5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7D0D39A-9460-4D4C-A485-375D0581AF15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94AEABF-9E1F-4138-8EE2-905E8C57D689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19B6C5-5205-49EA-9073-B3D590B56E06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F179AB-8048-494C-94F7-AB14753263BC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AB91F2D-FDE8-4423-AA3E-F7FD5354CEFD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57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Gebärmutterkörper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Gebärmutterkörper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3191250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91789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Gesamt=3.396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499992" y="16272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4.369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1.832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3.632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737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Gebärmutterkörper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C54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</a:t>
            </a:r>
            <a:r>
              <a:rPr lang="de-DE" altLang="de-DE" sz="1900" b="1" dirty="0" smtClean="0">
                <a:latin typeface="Arial" charset="0"/>
              </a:rPr>
              <a:t>6.201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Datenbestand Klinisches Krebsregister: </a:t>
            </a:r>
            <a:r>
              <a:rPr lang="de-DE" altLang="de-DE" sz="2000" b="1" dirty="0" smtClean="0">
                <a:solidFill>
                  <a:srgbClr val="3333CC"/>
                </a:solidFill>
                <a:latin typeface="Arial" charset="0"/>
              </a:rPr>
              <a:t>Gebärmutterkörper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3.396</a:t>
            </a:r>
            <a:endParaRPr lang="de-DE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Gebärmutterkörper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13580"/>
              </p:ext>
            </p:extLst>
          </p:nvPr>
        </p:nvGraphicFramePr>
        <p:xfrm>
          <a:off x="179388" y="1196752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211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C54 – C55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264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81%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504" y="1188000"/>
            <a:ext cx="5076000" cy="54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013316695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Gesamt=3.396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19781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5759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057972024"/>
              </p:ext>
            </p:extLst>
          </p:nvPr>
        </p:nvGraphicFramePr>
        <p:xfrm>
          <a:off x="832579" y="1236238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Gesamt=3.396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12776"/>
            <a:ext cx="6267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Frauen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n=3.396,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67,7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248345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484784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474601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841524789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Gesamt=3.396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1293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69728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06896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1.364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3488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2.032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11794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84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16305639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272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Gesamt=3.396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461</Words>
  <Application>Microsoft Office PowerPoint</Application>
  <PresentationFormat>Bildschirmpräsentation (4:3)</PresentationFormat>
  <Paragraphs>177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179</cp:revision>
  <cp:lastPrinted>2017-02-09T10:10:44Z</cp:lastPrinted>
  <dcterms:created xsi:type="dcterms:W3CDTF">2014-04-28T10:09:44Z</dcterms:created>
  <dcterms:modified xsi:type="dcterms:W3CDTF">2017-02-09T10:50:01Z</dcterms:modified>
</cp:coreProperties>
</file>