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5" r:id="rId2"/>
    <p:sldId id="287" r:id="rId3"/>
    <p:sldId id="303" r:id="rId4"/>
    <p:sldId id="289" r:id="rId5"/>
    <p:sldId id="294" r:id="rId6"/>
    <p:sldId id="285" r:id="rId7"/>
    <p:sldId id="297" r:id="rId8"/>
    <p:sldId id="298" r:id="rId9"/>
    <p:sldId id="277" r:id="rId10"/>
    <p:sldId id="280" r:id="rId11"/>
    <p:sldId id="296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4</c:v>
                </c:pt>
                <c:pt idx="1">
                  <c:v>13</c:v>
                </c:pt>
                <c:pt idx="2">
                  <c:v>20</c:v>
                </c:pt>
                <c:pt idx="3">
                  <c:v>11</c:v>
                </c:pt>
                <c:pt idx="4">
                  <c:v>17</c:v>
                </c:pt>
                <c:pt idx="5">
                  <c:v>14</c:v>
                </c:pt>
                <c:pt idx="6">
                  <c:v>11</c:v>
                </c:pt>
                <c:pt idx="7">
                  <c:v>21</c:v>
                </c:pt>
                <c:pt idx="8">
                  <c:v>19</c:v>
                </c:pt>
                <c:pt idx="9">
                  <c:v>18</c:v>
                </c:pt>
                <c:pt idx="10">
                  <c:v>16</c:v>
                </c:pt>
                <c:pt idx="11">
                  <c:v>24</c:v>
                </c:pt>
                <c:pt idx="12">
                  <c:v>31</c:v>
                </c:pt>
                <c:pt idx="13">
                  <c:v>21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25</c:v>
                </c:pt>
                <c:pt idx="1">
                  <c:v>44</c:v>
                </c:pt>
                <c:pt idx="2">
                  <c:v>39</c:v>
                </c:pt>
                <c:pt idx="3">
                  <c:v>38</c:v>
                </c:pt>
                <c:pt idx="4">
                  <c:v>56</c:v>
                </c:pt>
                <c:pt idx="5">
                  <c:v>53</c:v>
                </c:pt>
                <c:pt idx="6">
                  <c:v>57</c:v>
                </c:pt>
                <c:pt idx="7">
                  <c:v>74</c:v>
                </c:pt>
                <c:pt idx="8">
                  <c:v>68</c:v>
                </c:pt>
                <c:pt idx="9">
                  <c:v>64</c:v>
                </c:pt>
                <c:pt idx="10">
                  <c:v>64</c:v>
                </c:pt>
                <c:pt idx="11">
                  <c:v>61</c:v>
                </c:pt>
                <c:pt idx="12">
                  <c:v>62</c:v>
                </c:pt>
                <c:pt idx="13">
                  <c:v>72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Tabelle1!$A$2:$A$15</c:f>
              <c:strCach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29</c:v>
                </c:pt>
                <c:pt idx="1">
                  <c:v>57</c:v>
                </c:pt>
                <c:pt idx="2">
                  <c:v>59</c:v>
                </c:pt>
                <c:pt idx="3">
                  <c:v>49</c:v>
                </c:pt>
                <c:pt idx="4">
                  <c:v>73</c:v>
                </c:pt>
                <c:pt idx="5">
                  <c:v>67</c:v>
                </c:pt>
                <c:pt idx="6">
                  <c:v>68</c:v>
                </c:pt>
                <c:pt idx="7">
                  <c:v>95</c:v>
                </c:pt>
                <c:pt idx="8">
                  <c:v>87</c:v>
                </c:pt>
                <c:pt idx="9">
                  <c:v>82</c:v>
                </c:pt>
                <c:pt idx="10">
                  <c:v>80</c:v>
                </c:pt>
                <c:pt idx="11">
                  <c:v>85</c:v>
                </c:pt>
                <c:pt idx="12">
                  <c:v>93</c:v>
                </c:pt>
                <c:pt idx="13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121615872"/>
        <c:axId val="121617408"/>
        <c:axId val="0"/>
      </c:bar3DChart>
      <c:catAx>
        <c:axId val="121615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1617408"/>
        <c:crosses val="autoZero"/>
        <c:auto val="1"/>
        <c:lblAlgn val="ctr"/>
        <c:lblOffset val="100"/>
        <c:noMultiLvlLbl val="0"/>
      </c:catAx>
      <c:valAx>
        <c:axId val="121617408"/>
        <c:scaling>
          <c:orientation val="minMax"/>
          <c:max val="12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1615872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Tabelle1!$B$2:$B$17</c:f>
              <c:numCache>
                <c:formatCode>General</c:formatCode>
                <c:ptCount val="16"/>
                <c:pt idx="1">
                  <c:v>4</c:v>
                </c:pt>
                <c:pt idx="2">
                  <c:v>9</c:v>
                </c:pt>
                <c:pt idx="3">
                  <c:v>11</c:v>
                </c:pt>
                <c:pt idx="4">
                  <c:v>17</c:v>
                </c:pt>
                <c:pt idx="5">
                  <c:v>25</c:v>
                </c:pt>
                <c:pt idx="6">
                  <c:v>33</c:v>
                </c:pt>
                <c:pt idx="7">
                  <c:v>26</c:v>
                </c:pt>
                <c:pt idx="8">
                  <c:v>26</c:v>
                </c:pt>
                <c:pt idx="9">
                  <c:v>22</c:v>
                </c:pt>
                <c:pt idx="10">
                  <c:v>17</c:v>
                </c:pt>
                <c:pt idx="11">
                  <c:v>21</c:v>
                </c:pt>
                <c:pt idx="12">
                  <c:v>16</c:v>
                </c:pt>
                <c:pt idx="13">
                  <c:v>6</c:v>
                </c:pt>
                <c:pt idx="14">
                  <c:v>6</c:v>
                </c:pt>
                <c:pt idx="15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Tabelle1!$C$2:$C$17</c:f>
              <c:numCache>
                <c:formatCode>General</c:formatCode>
                <c:ptCount val="1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11</c:v>
                </c:pt>
                <c:pt idx="5">
                  <c:v>28</c:v>
                </c:pt>
                <c:pt idx="6">
                  <c:v>54</c:v>
                </c:pt>
                <c:pt idx="7">
                  <c:v>44</c:v>
                </c:pt>
                <c:pt idx="8">
                  <c:v>41</c:v>
                </c:pt>
                <c:pt idx="9">
                  <c:v>72</c:v>
                </c:pt>
                <c:pt idx="10">
                  <c:v>71</c:v>
                </c:pt>
                <c:pt idx="11">
                  <c:v>105</c:v>
                </c:pt>
                <c:pt idx="12">
                  <c:v>108</c:v>
                </c:pt>
                <c:pt idx="13">
                  <c:v>118</c:v>
                </c:pt>
                <c:pt idx="14">
                  <c:v>80</c:v>
                </c:pt>
                <c:pt idx="15">
                  <c:v>31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Tabelle1!$D$2:$D$17</c:f>
              <c:numCache>
                <c:formatCode>General</c:formatCode>
                <c:ptCount val="16"/>
                <c:pt idx="0">
                  <c:v>2</c:v>
                </c:pt>
                <c:pt idx="1">
                  <c:v>7</c:v>
                </c:pt>
                <c:pt idx="2">
                  <c:v>13</c:v>
                </c:pt>
                <c:pt idx="3">
                  <c:v>16</c:v>
                </c:pt>
                <c:pt idx="4">
                  <c:v>28</c:v>
                </c:pt>
                <c:pt idx="5">
                  <c:v>53</c:v>
                </c:pt>
                <c:pt idx="6">
                  <c:v>87</c:v>
                </c:pt>
                <c:pt idx="7">
                  <c:v>70</c:v>
                </c:pt>
                <c:pt idx="8">
                  <c:v>67</c:v>
                </c:pt>
                <c:pt idx="9">
                  <c:v>94</c:v>
                </c:pt>
                <c:pt idx="10">
                  <c:v>88</c:v>
                </c:pt>
                <c:pt idx="11">
                  <c:v>126</c:v>
                </c:pt>
                <c:pt idx="12">
                  <c:v>124</c:v>
                </c:pt>
                <c:pt idx="13">
                  <c:v>124</c:v>
                </c:pt>
                <c:pt idx="14">
                  <c:v>86</c:v>
                </c:pt>
                <c:pt idx="15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129307776"/>
        <c:axId val="129309312"/>
        <c:axId val="0"/>
      </c:bar3DChart>
      <c:catAx>
        <c:axId val="129307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9309312"/>
        <c:crosses val="autoZero"/>
        <c:auto val="1"/>
        <c:lblAlgn val="ctr"/>
        <c:lblOffset val="100"/>
        <c:noMultiLvlLbl val="0"/>
      </c:catAx>
      <c:valAx>
        <c:axId val="129309312"/>
        <c:scaling>
          <c:orientation val="minMax"/>
          <c:max val="1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9307776"/>
        <c:crosses val="autoZero"/>
        <c:crossBetween val="between"/>
        <c:majorUnit val="30"/>
        <c:minorUnit val="3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D07.1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175</c:v>
                </c:pt>
                <c:pt idx="1">
                  <c:v>65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C51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276</c:v>
                </c:pt>
                <c:pt idx="1">
                  <c:v>501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29433984"/>
        <c:axId val="129435520"/>
      </c:barChart>
      <c:catAx>
        <c:axId val="129433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9435520"/>
        <c:crosses val="autoZero"/>
        <c:auto val="1"/>
        <c:lblAlgn val="ctr"/>
        <c:lblOffset val="100"/>
        <c:noMultiLvlLbl val="0"/>
      </c:catAx>
      <c:valAx>
        <c:axId val="129435520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9433984"/>
        <c:crosses val="autoZero"/>
        <c:crossBetween val="between"/>
        <c:majorUnit val="100"/>
        <c:min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15</c:v>
                </c:pt>
                <c:pt idx="1">
                  <c:v>35</c:v>
                </c:pt>
                <c:pt idx="2">
                  <c:v>33</c:v>
                </c:pt>
                <c:pt idx="3">
                  <c:v>16</c:v>
                </c:pt>
                <c:pt idx="4">
                  <c:v>30</c:v>
                </c:pt>
                <c:pt idx="5">
                  <c:v>28</c:v>
                </c:pt>
                <c:pt idx="6">
                  <c:v>31</c:v>
                </c:pt>
                <c:pt idx="7">
                  <c:v>25</c:v>
                </c:pt>
                <c:pt idx="8">
                  <c:v>22</c:v>
                </c:pt>
                <c:pt idx="9">
                  <c:v>20</c:v>
                </c:pt>
                <c:pt idx="10">
                  <c:v>23</c:v>
                </c:pt>
                <c:pt idx="11">
                  <c:v>23</c:v>
                </c:pt>
                <c:pt idx="12">
                  <c:v>11</c:v>
                </c:pt>
                <c:pt idx="13">
                  <c:v>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11</c:v>
                </c:pt>
                <c:pt idx="5">
                  <c:v>6</c:v>
                </c:pt>
                <c:pt idx="6">
                  <c:v>4</c:v>
                </c:pt>
                <c:pt idx="7">
                  <c:v>11</c:v>
                </c:pt>
                <c:pt idx="8">
                  <c:v>18</c:v>
                </c:pt>
                <c:pt idx="9">
                  <c:v>13</c:v>
                </c:pt>
                <c:pt idx="10">
                  <c:v>20</c:v>
                </c:pt>
                <c:pt idx="11">
                  <c:v>19</c:v>
                </c:pt>
                <c:pt idx="12">
                  <c:v>41</c:v>
                </c:pt>
                <c:pt idx="13">
                  <c:v>89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14</c:v>
                </c:pt>
                <c:pt idx="1">
                  <c:v>19</c:v>
                </c:pt>
                <c:pt idx="2">
                  <c:v>23</c:v>
                </c:pt>
                <c:pt idx="3">
                  <c:v>28</c:v>
                </c:pt>
                <c:pt idx="4">
                  <c:v>32</c:v>
                </c:pt>
                <c:pt idx="5">
                  <c:v>33</c:v>
                </c:pt>
                <c:pt idx="6">
                  <c:v>33</c:v>
                </c:pt>
                <c:pt idx="7">
                  <c:v>59</c:v>
                </c:pt>
                <c:pt idx="8">
                  <c:v>47</c:v>
                </c:pt>
                <c:pt idx="9">
                  <c:v>49</c:v>
                </c:pt>
                <c:pt idx="10">
                  <c:v>37</c:v>
                </c:pt>
                <c:pt idx="11">
                  <c:v>43</c:v>
                </c:pt>
                <c:pt idx="12">
                  <c:v>41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946176"/>
        <c:axId val="138985472"/>
      </c:barChart>
      <c:catAx>
        <c:axId val="13294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8985472"/>
        <c:crosses val="autoZero"/>
        <c:auto val="1"/>
        <c:lblAlgn val="ctr"/>
        <c:lblOffset val="100"/>
        <c:noMultiLvlLbl val="0"/>
      </c:catAx>
      <c:valAx>
        <c:axId val="1389854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294617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15</c:v>
                </c:pt>
                <c:pt idx="1">
                  <c:v>35</c:v>
                </c:pt>
                <c:pt idx="2">
                  <c:v>33</c:v>
                </c:pt>
                <c:pt idx="3">
                  <c:v>16</c:v>
                </c:pt>
                <c:pt idx="4">
                  <c:v>30</c:v>
                </c:pt>
                <c:pt idx="5">
                  <c:v>28</c:v>
                </c:pt>
                <c:pt idx="6">
                  <c:v>31</c:v>
                </c:pt>
                <c:pt idx="7">
                  <c:v>25</c:v>
                </c:pt>
                <c:pt idx="8">
                  <c:v>22</c:v>
                </c:pt>
                <c:pt idx="9">
                  <c:v>20</c:v>
                </c:pt>
                <c:pt idx="10">
                  <c:v>23</c:v>
                </c:pt>
                <c:pt idx="11">
                  <c:v>23</c:v>
                </c:pt>
                <c:pt idx="12">
                  <c:v>11</c:v>
                </c:pt>
                <c:pt idx="13">
                  <c:v>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6</c:v>
                </c:pt>
                <c:pt idx="8">
                  <c:v>9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27</c:v>
                </c:pt>
                <c:pt idx="13">
                  <c:v>89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14</c:v>
                </c:pt>
                <c:pt idx="1">
                  <c:v>21</c:v>
                </c:pt>
                <c:pt idx="2">
                  <c:v>25</c:v>
                </c:pt>
                <c:pt idx="3">
                  <c:v>33</c:v>
                </c:pt>
                <c:pt idx="4">
                  <c:v>40</c:v>
                </c:pt>
                <c:pt idx="5">
                  <c:v>37</c:v>
                </c:pt>
                <c:pt idx="6">
                  <c:v>36</c:v>
                </c:pt>
                <c:pt idx="7">
                  <c:v>64</c:v>
                </c:pt>
                <c:pt idx="8">
                  <c:v>56</c:v>
                </c:pt>
                <c:pt idx="9">
                  <c:v>54</c:v>
                </c:pt>
                <c:pt idx="10">
                  <c:v>48</c:v>
                </c:pt>
                <c:pt idx="11">
                  <c:v>54</c:v>
                </c:pt>
                <c:pt idx="12">
                  <c:v>55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497600"/>
        <c:axId val="155499136"/>
      </c:barChart>
      <c:catAx>
        <c:axId val="15549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55499136"/>
        <c:crosses val="autoZero"/>
        <c:auto val="1"/>
        <c:lblAlgn val="ctr"/>
        <c:lblOffset val="100"/>
        <c:noMultiLvlLbl val="0"/>
      </c:catAx>
      <c:valAx>
        <c:axId val="15549913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5549760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7E718-ABF1-48C1-8DB9-C6EA46F68785}" type="datetime1">
              <a:rPr lang="de-DE" smtClean="0"/>
              <a:t>09.02.2017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D92E-6843-4B44-A19E-2C0B652BF581}" type="datetime1">
              <a:rPr lang="de-DE" smtClean="0"/>
              <a:t>09.02.2017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A4F7B05-77C4-491E-8D99-65669514CCE1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294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F14B627-8656-4646-BF40-BB1EB8F5E74E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001E838-8F8A-40E1-BE46-00CDD826D289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F5DA543-8D20-4077-B2F7-8BD92065F720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62AF3EC-2206-470A-A561-6158C2BAB680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3E05AA0-408C-4F2B-AABF-A8A04A518044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1495687-8532-45ED-8D91-761CA5CE3A68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3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Vulva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Vulva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C51, D07.1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095301622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Gesamt=1.017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9320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40679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6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1.367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343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1.053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314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Vulva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C51, D07.1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1.710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93905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Vulva</a:t>
            </a:r>
            <a:endParaRPr lang="de-DE" altLang="de-DE" sz="2000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1.017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Vulva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479184"/>
              </p:ext>
            </p:extLst>
          </p:nvPr>
        </p:nvGraphicFramePr>
        <p:xfrm>
          <a:off x="179388" y="1188464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D07.1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496" y="1188000"/>
            <a:ext cx="5040000" cy="539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49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776564572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Gesamt=1.017</a:t>
            </a:r>
            <a:endParaRPr lang="de-DE" altLang="de-DE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345134" y="6320353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8711" y="1551420"/>
            <a:ext cx="24955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240 (Cis/VIN III) </a:t>
            </a:r>
          </a:p>
          <a:p>
            <a:pPr defTabSz="1203325"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777</a:t>
            </a:r>
          </a:p>
          <a:p>
            <a:pPr>
              <a:tabLst>
                <a:tab pos="1341438" algn="l"/>
                <a:tab pos="1700213" algn="l"/>
                <a:tab pos="22463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Gesamt</a:t>
            </a:r>
            <a:r>
              <a:rPr lang="de-DE" altLang="de-DE" sz="1200" dirty="0">
                <a:latin typeface="Arial" charset="0"/>
              </a:rPr>
              <a:t>		</a:t>
            </a:r>
            <a:r>
              <a:rPr lang="de-DE" altLang="de-DE" sz="1200" dirty="0" smtClean="0">
                <a:latin typeface="Arial" charset="0"/>
              </a:rPr>
              <a:t>n=	1.017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47664" y="1536466"/>
            <a:ext cx="2746604" cy="84595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619672" y="1642012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672" y="2002052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619672" y="2173069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2" name="Textfeld 11"/>
          <p:cNvSpPr txBox="1"/>
          <p:nvPr/>
        </p:nvSpPr>
        <p:spPr>
          <a:xfrm>
            <a:off x="1259632" y="486916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03648" y="46795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259632" y="5615662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691680" y="414908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907704" y="359943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708448" y="530120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195736" y="42930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411760" y="352743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195736" y="503959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699792" y="43651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843808" y="393305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627784" y="537321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203848" y="364502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347864" y="30233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131840" y="515719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635896" y="378904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851920" y="323939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635896" y="5255622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644008" y="299695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788024" y="220486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588768" y="501317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076056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292080" y="24928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076056" y="508518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580112" y="338341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796136" y="26633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524872" y="508518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084168" y="335699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6732240" y="25649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028928" y="518361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452320" y="50131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740352" y="223128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93*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516216" y="489558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119351" y="5373216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283968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139952" y="364502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876256" y="6381328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7020272" y="342900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236296" y="223128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524328" y="306896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948264" y="460755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6588224" y="350100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6228184" y="273534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Gesamt=1.017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m 29"/>
          <p:cNvGraphicFramePr/>
          <p:nvPr>
            <p:extLst>
              <p:ext uri="{D42A27DB-BD31-4B8C-83A1-F6EECF244321}">
                <p14:modId xmlns:p14="http://schemas.microsoft.com/office/powerpoint/2010/main" val="3068827439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345134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98711" y="1394192"/>
            <a:ext cx="5869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240,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53 Jahre,	Mittelwert =	54,6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Invasive Tumoren </a:t>
            </a:r>
            <a:r>
              <a:rPr lang="de-DE" altLang="de-DE" sz="1200" dirty="0" smtClean="0">
                <a:latin typeface="Arial" charset="0"/>
              </a:rPr>
              <a:t>		n=	777,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72 Jahre,	Mittelwert =	69,1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Gesamt		</a:t>
            </a:r>
            <a:r>
              <a:rPr lang="de-DE" altLang="de-DE" sz="1200" dirty="0" smtClean="0">
                <a:latin typeface="Arial" charset="0"/>
              </a:rPr>
              <a:t>n=	1.017,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69 Jahre,	Mittelwert =	65,7 Jahre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547664" y="1361093"/>
            <a:ext cx="5904656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19672" y="1484784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619672" y="1655801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619672" y="1844824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81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430231977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Patientinnen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Gesamt=1.017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384130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2492896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566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43808" y="299695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451</a:t>
            </a:r>
            <a:endParaRPr lang="de-DE" altLang="de-DE" sz="16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55183" y="3769295"/>
            <a:ext cx="10890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89%</a:t>
            </a:r>
            <a:endParaRPr lang="de-DE" altLang="de-DE" sz="14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295" y="470539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39%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35575" y="492142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11%</a:t>
            </a:r>
            <a:endParaRPr lang="de-DE" altLang="de-DE" sz="16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410317" y="2042845"/>
            <a:ext cx="24497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240</a:t>
            </a:r>
          </a:p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777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195736" y="1989421"/>
            <a:ext cx="2664296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267744" y="2087849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2267744" y="2304454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17032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70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183600371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9320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Gesamt=1.017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508</Words>
  <Application>Microsoft Office PowerPoint</Application>
  <PresentationFormat>Bildschirmpräsentation (4:3)</PresentationFormat>
  <Paragraphs>210</Paragraphs>
  <Slides>11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235</cp:revision>
  <cp:lastPrinted>2017-02-09T10:13:00Z</cp:lastPrinted>
  <dcterms:created xsi:type="dcterms:W3CDTF">2014-04-28T10:09:44Z</dcterms:created>
  <dcterms:modified xsi:type="dcterms:W3CDTF">2017-02-09T10:49:26Z</dcterms:modified>
</cp:coreProperties>
</file>