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3" r:id="rId2"/>
    <p:sldId id="287" r:id="rId3"/>
    <p:sldId id="297" r:id="rId4"/>
    <p:sldId id="284" r:id="rId5"/>
    <p:sldId id="289" r:id="rId6"/>
    <p:sldId id="295" r:id="rId7"/>
    <p:sldId id="292" r:id="rId8"/>
    <p:sldId id="291" r:id="rId9"/>
    <p:sldId id="277" r:id="rId10"/>
    <p:sldId id="280" r:id="rId11"/>
    <p:sldId id="294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339966"/>
    <a:srgbClr val="008378"/>
    <a:srgbClr val="0033CC"/>
    <a:srgbClr val="008380"/>
    <a:srgbClr val="00836C"/>
    <a:srgbClr val="00CC6E"/>
    <a:srgbClr val="00CC66"/>
    <a:srgbClr val="008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10</c:v>
                </c:pt>
                <c:pt idx="9">
                  <c:v>7</c:v>
                </c:pt>
                <c:pt idx="10">
                  <c:v>6</c:v>
                </c:pt>
                <c:pt idx="11">
                  <c:v>3</c:v>
                </c:pt>
                <c:pt idx="12">
                  <c:v>4</c:v>
                </c:pt>
                <c:pt idx="13">
                  <c:v>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68</c:v>
                </c:pt>
                <c:pt idx="1">
                  <c:v>70</c:v>
                </c:pt>
                <c:pt idx="2">
                  <c:v>67</c:v>
                </c:pt>
                <c:pt idx="3">
                  <c:v>56</c:v>
                </c:pt>
                <c:pt idx="4">
                  <c:v>60</c:v>
                </c:pt>
                <c:pt idx="5">
                  <c:v>61</c:v>
                </c:pt>
                <c:pt idx="6">
                  <c:v>83</c:v>
                </c:pt>
                <c:pt idx="7">
                  <c:v>78</c:v>
                </c:pt>
                <c:pt idx="8">
                  <c:v>70</c:v>
                </c:pt>
                <c:pt idx="9">
                  <c:v>73</c:v>
                </c:pt>
                <c:pt idx="10">
                  <c:v>64</c:v>
                </c:pt>
                <c:pt idx="11">
                  <c:v>64</c:v>
                </c:pt>
                <c:pt idx="12">
                  <c:v>76</c:v>
                </c:pt>
                <c:pt idx="13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659648"/>
        <c:axId val="153669632"/>
      </c:barChart>
      <c:catAx>
        <c:axId val="15365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669632"/>
        <c:crosses val="autoZero"/>
        <c:auto val="1"/>
        <c:lblAlgn val="ctr"/>
        <c:lblOffset val="100"/>
        <c:noMultiLvlLbl val="0"/>
      </c:catAx>
      <c:valAx>
        <c:axId val="153669632"/>
        <c:scaling>
          <c:orientation val="minMax"/>
          <c:max val="11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53659648"/>
        <c:crosses val="autoZero"/>
        <c:crossBetween val="between"/>
        <c:majorUnit val="10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7">
                  <c:v>4</c:v>
                </c:pt>
                <c:pt idx="8">
                  <c:v>15</c:v>
                </c:pt>
                <c:pt idx="9">
                  <c:v>48</c:v>
                </c:pt>
                <c:pt idx="10">
                  <c:v>89</c:v>
                </c:pt>
                <c:pt idx="11">
                  <c:v>135</c:v>
                </c:pt>
                <c:pt idx="12">
                  <c:v>159</c:v>
                </c:pt>
                <c:pt idx="13">
                  <c:v>159</c:v>
                </c:pt>
                <c:pt idx="14">
                  <c:v>136</c:v>
                </c:pt>
                <c:pt idx="15">
                  <c:v>81</c:v>
                </c:pt>
                <c:pt idx="16">
                  <c:v>37</c:v>
                </c:pt>
                <c:pt idx="17">
                  <c:v>15</c:v>
                </c:pt>
                <c:pt idx="18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13</c:v>
                </c:pt>
                <c:pt idx="10">
                  <c:v>9</c:v>
                </c:pt>
                <c:pt idx="11">
                  <c:v>25</c:v>
                </c:pt>
                <c:pt idx="12">
                  <c:v>17</c:v>
                </c:pt>
                <c:pt idx="13">
                  <c:v>18</c:v>
                </c:pt>
                <c:pt idx="14">
                  <c:v>20</c:v>
                </c:pt>
                <c:pt idx="15">
                  <c:v>14</c:v>
                </c:pt>
                <c:pt idx="16">
                  <c:v>9</c:v>
                </c:pt>
                <c:pt idx="17">
                  <c:v>5</c:v>
                </c:pt>
                <c:pt idx="1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402048"/>
        <c:axId val="160407936"/>
        <c:axId val="0"/>
      </c:bar3DChart>
      <c:catAx>
        <c:axId val="160402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60407936"/>
        <c:crosses val="autoZero"/>
        <c:auto val="1"/>
        <c:lblAlgn val="ctr"/>
        <c:lblOffset val="100"/>
        <c:noMultiLvlLbl val="0"/>
      </c:catAx>
      <c:valAx>
        <c:axId val="160407936"/>
        <c:scaling>
          <c:orientation val="minMax"/>
          <c:max val="18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60402048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558</c:v>
                </c:pt>
                <c:pt idx="1">
                  <c:v>463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61849728"/>
        <c:axId val="161851264"/>
      </c:barChart>
      <c:catAx>
        <c:axId val="161849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61851264"/>
        <c:crosses val="autoZero"/>
        <c:auto val="1"/>
        <c:lblAlgn val="ctr"/>
        <c:lblOffset val="100"/>
        <c:noMultiLvlLbl val="0"/>
      </c:catAx>
      <c:valAx>
        <c:axId val="161851264"/>
        <c:scaling>
          <c:orientation val="minMax"/>
          <c:max val="7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61849728"/>
        <c:crosses val="autoZero"/>
        <c:crossBetween val="between"/>
        <c:majorUnit val="100"/>
        <c:minorUnit val="2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48</c:v>
                </c:pt>
                <c:pt idx="1">
                  <c:v>43</c:v>
                </c:pt>
                <c:pt idx="2">
                  <c:v>37</c:v>
                </c:pt>
                <c:pt idx="3">
                  <c:v>37</c:v>
                </c:pt>
                <c:pt idx="4">
                  <c:v>36</c:v>
                </c:pt>
                <c:pt idx="5">
                  <c:v>41</c:v>
                </c:pt>
                <c:pt idx="6">
                  <c:v>44</c:v>
                </c:pt>
                <c:pt idx="7">
                  <c:v>34</c:v>
                </c:pt>
                <c:pt idx="8">
                  <c:v>43</c:v>
                </c:pt>
                <c:pt idx="9">
                  <c:v>31</c:v>
                </c:pt>
                <c:pt idx="10">
                  <c:v>17</c:v>
                </c:pt>
                <c:pt idx="11">
                  <c:v>18</c:v>
                </c:pt>
                <c:pt idx="12">
                  <c:v>13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9</c:v>
                </c:pt>
                <c:pt idx="1">
                  <c:v>9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10</c:v>
                </c:pt>
                <c:pt idx="9">
                  <c:v>12</c:v>
                </c:pt>
                <c:pt idx="10">
                  <c:v>21</c:v>
                </c:pt>
                <c:pt idx="11">
                  <c:v>18</c:v>
                </c:pt>
                <c:pt idx="12">
                  <c:v>34</c:v>
                </c:pt>
                <c:pt idx="13">
                  <c:v>66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16</c:v>
                </c:pt>
                <c:pt idx="1">
                  <c:v>22</c:v>
                </c:pt>
                <c:pt idx="2">
                  <c:v>30</c:v>
                </c:pt>
                <c:pt idx="3">
                  <c:v>18</c:v>
                </c:pt>
                <c:pt idx="4">
                  <c:v>18</c:v>
                </c:pt>
                <c:pt idx="5">
                  <c:v>17</c:v>
                </c:pt>
                <c:pt idx="6">
                  <c:v>30</c:v>
                </c:pt>
                <c:pt idx="7">
                  <c:v>32</c:v>
                </c:pt>
                <c:pt idx="8">
                  <c:v>27</c:v>
                </c:pt>
                <c:pt idx="9">
                  <c:v>37</c:v>
                </c:pt>
                <c:pt idx="10">
                  <c:v>32</c:v>
                </c:pt>
                <c:pt idx="11">
                  <c:v>31</c:v>
                </c:pt>
                <c:pt idx="1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867456"/>
        <c:axId val="100873344"/>
      </c:barChart>
      <c:catAx>
        <c:axId val="10086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00873344"/>
        <c:crosses val="autoZero"/>
        <c:auto val="1"/>
        <c:lblAlgn val="ctr"/>
        <c:lblOffset val="100"/>
        <c:noMultiLvlLbl val="0"/>
      </c:catAx>
      <c:valAx>
        <c:axId val="1008733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008674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48</c:v>
                </c:pt>
                <c:pt idx="1">
                  <c:v>43</c:v>
                </c:pt>
                <c:pt idx="2">
                  <c:v>37</c:v>
                </c:pt>
                <c:pt idx="3">
                  <c:v>37</c:v>
                </c:pt>
                <c:pt idx="4">
                  <c:v>36</c:v>
                </c:pt>
                <c:pt idx="5">
                  <c:v>41</c:v>
                </c:pt>
                <c:pt idx="6">
                  <c:v>44</c:v>
                </c:pt>
                <c:pt idx="7">
                  <c:v>34</c:v>
                </c:pt>
                <c:pt idx="8">
                  <c:v>43</c:v>
                </c:pt>
                <c:pt idx="9">
                  <c:v>31</c:v>
                </c:pt>
                <c:pt idx="10">
                  <c:v>17</c:v>
                </c:pt>
                <c:pt idx="11">
                  <c:v>18</c:v>
                </c:pt>
                <c:pt idx="12">
                  <c:v>13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7</c:v>
                </c:pt>
                <c:pt idx="6">
                  <c:v>12</c:v>
                </c:pt>
                <c:pt idx="7">
                  <c:v>10</c:v>
                </c:pt>
                <c:pt idx="8">
                  <c:v>9</c:v>
                </c:pt>
                <c:pt idx="9">
                  <c:v>8</c:v>
                </c:pt>
                <c:pt idx="10">
                  <c:v>17</c:v>
                </c:pt>
                <c:pt idx="11">
                  <c:v>15</c:v>
                </c:pt>
                <c:pt idx="12">
                  <c:v>28</c:v>
                </c:pt>
                <c:pt idx="13">
                  <c:v>66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21</c:v>
                </c:pt>
                <c:pt idx="1">
                  <c:v>27</c:v>
                </c:pt>
                <c:pt idx="2">
                  <c:v>31</c:v>
                </c:pt>
                <c:pt idx="3">
                  <c:v>21</c:v>
                </c:pt>
                <c:pt idx="4">
                  <c:v>20</c:v>
                </c:pt>
                <c:pt idx="5">
                  <c:v>21</c:v>
                </c:pt>
                <c:pt idx="6">
                  <c:v>31</c:v>
                </c:pt>
                <c:pt idx="7">
                  <c:v>37</c:v>
                </c:pt>
                <c:pt idx="8">
                  <c:v>28</c:v>
                </c:pt>
                <c:pt idx="9">
                  <c:v>41</c:v>
                </c:pt>
                <c:pt idx="10">
                  <c:v>36</c:v>
                </c:pt>
                <c:pt idx="11">
                  <c:v>34</c:v>
                </c:pt>
                <c:pt idx="12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731776"/>
        <c:axId val="170749952"/>
      </c:barChart>
      <c:catAx>
        <c:axId val="17073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70749952"/>
        <c:crosses val="autoZero"/>
        <c:auto val="1"/>
        <c:lblAlgn val="ctr"/>
        <c:lblOffset val="100"/>
        <c:noMultiLvlLbl val="0"/>
      </c:catAx>
      <c:valAx>
        <c:axId val="1707499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7073177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4A2EB-1607-4299-A256-5CC7008D8145}" type="datetime1">
              <a:rPr lang="de-DE" smtClean="0"/>
              <a:t>07.02.2017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082C9-7410-4F99-8222-40494BF53BFE}" type="datetime1">
              <a:rPr lang="de-DE" smtClean="0"/>
              <a:t>07.02.2017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3FC4552-5A1E-4D61-92CA-307D81C3E3EB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F2381A2-1736-48DF-B66D-3AA7B6D21132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939A282-2C49-43CE-B0C9-054B0F944697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52C300E-944B-46F7-B68D-5AD7FB494E4B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88C5979-6993-4547-84EF-7BC6E2D97961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EE31C5-382D-455B-9566-30867F8F91CE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FFB390D-4184-4974-A99F-7E6491332D37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8CD2A09-AE7E-4C62-82F8-D7446D493E6A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97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Kehlkopf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Kehlkopf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C32, D02.0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077187070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50100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86104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14908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57909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C32, D02.0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Gesamt=1.021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9320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300192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2.010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2.694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1.111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899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Kehlkopf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C32, D02.0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4.704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Kehlkopf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1.021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Kehlkopf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184319"/>
              </p:ext>
            </p:extLst>
          </p:nvPr>
        </p:nvGraphicFramePr>
        <p:xfrm>
          <a:off x="179388" y="1247457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D02.0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118411" cy="53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835287116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Gesamt=1.021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89212" y="1661899"/>
            <a:ext cx="2610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		n=	951</a:t>
            </a:r>
          </a:p>
          <a:p>
            <a:pPr>
              <a:tabLst>
                <a:tab pos="1341438" algn="l"/>
                <a:tab pos="1700213" algn="l"/>
                <a:tab pos="1978025" algn="l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Präinvasive Tumoren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n=	70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38165" y="1628800"/>
            <a:ext cx="2664296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37174" y="1727809"/>
            <a:ext cx="117015" cy="11701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737174" y="1916832"/>
            <a:ext cx="117015" cy="11701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279196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47664" y="430412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47664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907704" y="271995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016697" y="422108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016697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411760" y="285293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483768" y="436510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483768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843808" y="329601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915816" y="462293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952801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275856" y="321297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384849" y="459038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419872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779912" y="292494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851920" y="459216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851920" y="558924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211960" y="221589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320953" y="393305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320953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4644008" y="24928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753001" y="400506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788024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5148064" y="24928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220072" y="422108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220072" y="558924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580112" y="24928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689105" y="414908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689105" y="563105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516216" y="300798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156176" y="436510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156176" y="563105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7452320" y="300798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67*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092280" y="407707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092280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6237312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6084168" y="285293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6625209" y="436510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6625209" y="57030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7001779" y="250100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7524328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524328" y="447892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356929194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Gesamt=1.021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41277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n=882,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64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64,2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n=139,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64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63,9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475656" y="148262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72392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37943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194402837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C32, D02.0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Gesamt=1.021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364502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405732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20486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558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70892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463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2526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390759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580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137371878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9320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00192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C32, D02.0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Gesamt=1.021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502</Words>
  <Application>Microsoft Office PowerPoint</Application>
  <PresentationFormat>Bildschirmpräsentation (4:3)</PresentationFormat>
  <Paragraphs>206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182</cp:revision>
  <cp:lastPrinted>2017-02-07T08:58:26Z</cp:lastPrinted>
  <dcterms:created xsi:type="dcterms:W3CDTF">2014-04-28T10:09:44Z</dcterms:created>
  <dcterms:modified xsi:type="dcterms:W3CDTF">2017-02-07T10:30:05Z</dcterms:modified>
</cp:coreProperties>
</file>