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8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6575185811956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8031544912079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89072383239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36405404502958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79937306608710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5431740703978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62941523386880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34993814243552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347283701100675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7385056941065851E-3"/>
                  <c:y val="-0.33591347895152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408</c:v>
                </c:pt>
                <c:pt idx="1">
                  <c:v>431</c:v>
                </c:pt>
                <c:pt idx="2">
                  <c:v>441</c:v>
                </c:pt>
                <c:pt idx="3">
                  <c:v>454</c:v>
                </c:pt>
                <c:pt idx="4">
                  <c:v>453</c:v>
                </c:pt>
                <c:pt idx="5">
                  <c:v>489</c:v>
                </c:pt>
                <c:pt idx="6">
                  <c:v>451</c:v>
                </c:pt>
                <c:pt idx="7">
                  <c:v>408</c:v>
                </c:pt>
                <c:pt idx="8">
                  <c:v>420</c:v>
                </c:pt>
                <c:pt idx="9">
                  <c:v>394</c:v>
                </c:pt>
                <c:pt idx="10">
                  <c:v>403</c:v>
                </c:pt>
                <c:pt idx="11">
                  <c:v>390</c:v>
                </c:pt>
                <c:pt idx="12">
                  <c:v>383</c:v>
                </c:pt>
                <c:pt idx="13">
                  <c:v>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238208"/>
        <c:axId val="160285056"/>
      </c:barChart>
      <c:catAx>
        <c:axId val="16023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0285056"/>
        <c:crosses val="autoZero"/>
        <c:auto val="1"/>
        <c:lblAlgn val="ctr"/>
        <c:lblOffset val="100"/>
        <c:noMultiLvlLbl val="0"/>
      </c:catAx>
      <c:valAx>
        <c:axId val="160285056"/>
        <c:scaling>
          <c:orientation val="minMax"/>
          <c:max val="5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60238208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5</c:v>
                </c:pt>
                <c:pt idx="6">
                  <c:v>8</c:v>
                </c:pt>
                <c:pt idx="7">
                  <c:v>29</c:v>
                </c:pt>
                <c:pt idx="8">
                  <c:v>56</c:v>
                </c:pt>
                <c:pt idx="9">
                  <c:v>125</c:v>
                </c:pt>
                <c:pt idx="10">
                  <c:v>226</c:v>
                </c:pt>
                <c:pt idx="11">
                  <c:v>401</c:v>
                </c:pt>
                <c:pt idx="12">
                  <c:v>552</c:v>
                </c:pt>
                <c:pt idx="13">
                  <c:v>636</c:v>
                </c:pt>
                <c:pt idx="14">
                  <c:v>676</c:v>
                </c:pt>
                <c:pt idx="15">
                  <c:v>526</c:v>
                </c:pt>
                <c:pt idx="16">
                  <c:v>308</c:v>
                </c:pt>
                <c:pt idx="17">
                  <c:v>110</c:v>
                </c:pt>
                <c:pt idx="18">
                  <c:v>38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24</c:v>
                </c:pt>
                <c:pt idx="8">
                  <c:v>42</c:v>
                </c:pt>
                <c:pt idx="9">
                  <c:v>74</c:v>
                </c:pt>
                <c:pt idx="10">
                  <c:v>164</c:v>
                </c:pt>
                <c:pt idx="11">
                  <c:v>191</c:v>
                </c:pt>
                <c:pt idx="12">
                  <c:v>247</c:v>
                </c:pt>
                <c:pt idx="13">
                  <c:v>286</c:v>
                </c:pt>
                <c:pt idx="14">
                  <c:v>304</c:v>
                </c:pt>
                <c:pt idx="15">
                  <c:v>324</c:v>
                </c:pt>
                <c:pt idx="16">
                  <c:v>297</c:v>
                </c:pt>
                <c:pt idx="17">
                  <c:v>166</c:v>
                </c:pt>
                <c:pt idx="18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1948800"/>
        <c:axId val="161950336"/>
        <c:axId val="0"/>
      </c:bar3DChart>
      <c:catAx>
        <c:axId val="161948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1950336"/>
        <c:crosses val="autoZero"/>
        <c:auto val="1"/>
        <c:lblAlgn val="ctr"/>
        <c:lblOffset val="100"/>
        <c:noMultiLvlLbl val="0"/>
      </c:catAx>
      <c:valAx>
        <c:axId val="161950336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1948800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865</c:v>
                </c:pt>
                <c:pt idx="1">
                  <c:v>5026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62048640"/>
        <c:axId val="162128256"/>
      </c:barChart>
      <c:catAx>
        <c:axId val="16204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2128256"/>
        <c:crosses val="autoZero"/>
        <c:auto val="1"/>
        <c:lblAlgn val="ctr"/>
        <c:lblOffset val="100"/>
        <c:noMultiLvlLbl val="0"/>
      </c:catAx>
      <c:valAx>
        <c:axId val="162128256"/>
        <c:scaling>
          <c:orientation val="minMax"/>
          <c:max val="6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62048640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274</c:v>
                </c:pt>
                <c:pt idx="1">
                  <c:v>278</c:v>
                </c:pt>
                <c:pt idx="2">
                  <c:v>282</c:v>
                </c:pt>
                <c:pt idx="3">
                  <c:v>271</c:v>
                </c:pt>
                <c:pt idx="4">
                  <c:v>259</c:v>
                </c:pt>
                <c:pt idx="5">
                  <c:v>267</c:v>
                </c:pt>
                <c:pt idx="6">
                  <c:v>221</c:v>
                </c:pt>
                <c:pt idx="7">
                  <c:v>198</c:v>
                </c:pt>
                <c:pt idx="8">
                  <c:v>186</c:v>
                </c:pt>
                <c:pt idx="9">
                  <c:v>168</c:v>
                </c:pt>
                <c:pt idx="10">
                  <c:v>146</c:v>
                </c:pt>
                <c:pt idx="11">
                  <c:v>118</c:v>
                </c:pt>
                <c:pt idx="12">
                  <c:v>102</c:v>
                </c:pt>
                <c:pt idx="13">
                  <c:v>49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38</c:v>
                </c:pt>
                <c:pt idx="1">
                  <c:v>38</c:v>
                </c:pt>
                <c:pt idx="2">
                  <c:v>38</c:v>
                </c:pt>
                <c:pt idx="3">
                  <c:v>51</c:v>
                </c:pt>
                <c:pt idx="4">
                  <c:v>66</c:v>
                </c:pt>
                <c:pt idx="5">
                  <c:v>123</c:v>
                </c:pt>
                <c:pt idx="6">
                  <c:v>116</c:v>
                </c:pt>
                <c:pt idx="7">
                  <c:v>115</c:v>
                </c:pt>
                <c:pt idx="8">
                  <c:v>127</c:v>
                </c:pt>
                <c:pt idx="9">
                  <c:v>126</c:v>
                </c:pt>
                <c:pt idx="10">
                  <c:v>165</c:v>
                </c:pt>
                <c:pt idx="11">
                  <c:v>170</c:v>
                </c:pt>
                <c:pt idx="12">
                  <c:v>207</c:v>
                </c:pt>
                <c:pt idx="13">
                  <c:v>317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96</c:v>
                </c:pt>
                <c:pt idx="1">
                  <c:v>115</c:v>
                </c:pt>
                <c:pt idx="2">
                  <c:v>121</c:v>
                </c:pt>
                <c:pt idx="3">
                  <c:v>132</c:v>
                </c:pt>
                <c:pt idx="4">
                  <c:v>128</c:v>
                </c:pt>
                <c:pt idx="5">
                  <c:v>99</c:v>
                </c:pt>
                <c:pt idx="6">
                  <c:v>114</c:v>
                </c:pt>
                <c:pt idx="7">
                  <c:v>95</c:v>
                </c:pt>
                <c:pt idx="8">
                  <c:v>107</c:v>
                </c:pt>
                <c:pt idx="9">
                  <c:v>100</c:v>
                </c:pt>
                <c:pt idx="10">
                  <c:v>92</c:v>
                </c:pt>
                <c:pt idx="11">
                  <c:v>102</c:v>
                </c:pt>
                <c:pt idx="12">
                  <c:v>74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0401280"/>
        <c:axId val="160402816"/>
      </c:barChart>
      <c:catAx>
        <c:axId val="16040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60402816"/>
        <c:crosses val="autoZero"/>
        <c:auto val="1"/>
        <c:lblAlgn val="ctr"/>
        <c:lblOffset val="100"/>
        <c:noMultiLvlLbl val="0"/>
      </c:catAx>
      <c:valAx>
        <c:axId val="1604028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6040128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274</c:v>
                </c:pt>
                <c:pt idx="1">
                  <c:v>278</c:v>
                </c:pt>
                <c:pt idx="2">
                  <c:v>282</c:v>
                </c:pt>
                <c:pt idx="3">
                  <c:v>271</c:v>
                </c:pt>
                <c:pt idx="4">
                  <c:v>259</c:v>
                </c:pt>
                <c:pt idx="5">
                  <c:v>267</c:v>
                </c:pt>
                <c:pt idx="6">
                  <c:v>221</c:v>
                </c:pt>
                <c:pt idx="7">
                  <c:v>198</c:v>
                </c:pt>
                <c:pt idx="8">
                  <c:v>186</c:v>
                </c:pt>
                <c:pt idx="9">
                  <c:v>168</c:v>
                </c:pt>
                <c:pt idx="10">
                  <c:v>146</c:v>
                </c:pt>
                <c:pt idx="11">
                  <c:v>118</c:v>
                </c:pt>
                <c:pt idx="12">
                  <c:v>102</c:v>
                </c:pt>
                <c:pt idx="13">
                  <c:v>49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5</c:v>
                </c:pt>
                <c:pt idx="1">
                  <c:v>6</c:v>
                </c:pt>
                <c:pt idx="2">
                  <c:v>9</c:v>
                </c:pt>
                <c:pt idx="3">
                  <c:v>33</c:v>
                </c:pt>
                <c:pt idx="4">
                  <c:v>14</c:v>
                </c:pt>
                <c:pt idx="5">
                  <c:v>21</c:v>
                </c:pt>
                <c:pt idx="6">
                  <c:v>23</c:v>
                </c:pt>
                <c:pt idx="7">
                  <c:v>39</c:v>
                </c:pt>
                <c:pt idx="8">
                  <c:v>62</c:v>
                </c:pt>
                <c:pt idx="9">
                  <c:v>65</c:v>
                </c:pt>
                <c:pt idx="10">
                  <c:v>104</c:v>
                </c:pt>
                <c:pt idx="11">
                  <c:v>95</c:v>
                </c:pt>
                <c:pt idx="12">
                  <c:v>150</c:v>
                </c:pt>
                <c:pt idx="13">
                  <c:v>317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129</c:v>
                </c:pt>
                <c:pt idx="1">
                  <c:v>147</c:v>
                </c:pt>
                <c:pt idx="2">
                  <c:v>150</c:v>
                </c:pt>
                <c:pt idx="3">
                  <c:v>150</c:v>
                </c:pt>
                <c:pt idx="4">
                  <c:v>180</c:v>
                </c:pt>
                <c:pt idx="5">
                  <c:v>201</c:v>
                </c:pt>
                <c:pt idx="6">
                  <c:v>207</c:v>
                </c:pt>
                <c:pt idx="7">
                  <c:v>171</c:v>
                </c:pt>
                <c:pt idx="8">
                  <c:v>172</c:v>
                </c:pt>
                <c:pt idx="9">
                  <c:v>160</c:v>
                </c:pt>
                <c:pt idx="10">
                  <c:v>153</c:v>
                </c:pt>
                <c:pt idx="11">
                  <c:v>177</c:v>
                </c:pt>
                <c:pt idx="12">
                  <c:v>131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080576"/>
        <c:axId val="173083648"/>
      </c:barChart>
      <c:catAx>
        <c:axId val="17308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73083648"/>
        <c:crosses val="autoZero"/>
        <c:auto val="1"/>
        <c:lblAlgn val="ctr"/>
        <c:lblOffset val="100"/>
        <c:noMultiLvlLbl val="0"/>
      </c:catAx>
      <c:valAx>
        <c:axId val="1730836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7308057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5436E-8D39-45A6-B04B-1CA2818C2EF8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AD5CD-80AC-44B8-B638-93397184BA08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8893F8A-49AB-4468-A0D6-A5D953C58B9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86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8CE0CFA-720C-46F2-B346-32C7C53DAAA9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D1BC252-AA8A-4707-B6A0-4D9602D643D9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DF1C8CD-032D-4937-A3F6-E8FBE81EF413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F3E978D-1A49-4B78-B99C-72EE84CB28C0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93C644E-BD7E-4EAA-8BF5-1AE987BE297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8A877F9-03A5-4EC9-829C-0E01E025C650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906F13-1F87-4AA1-9239-666F486233E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3" name="Textfeld 12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Rektum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C20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46093973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Gesamt=5.891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928789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928789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928789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563888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8.613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6.596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6.347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2.266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Rektum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C20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15.209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5.891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456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76333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3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412682740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Gesamt=5.891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71995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772337332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Gesamt=5.891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n=3.697,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67,3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n=2.194,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69,2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67467495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Gesamt=5.891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79715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57301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85%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41736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865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11311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5.026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183245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021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31391365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563888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366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Gesamt=5.891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451</Words>
  <Application>Microsoft Office PowerPoint</Application>
  <PresentationFormat>Bildschirmpräsentation (4:3)</PresentationFormat>
  <Paragraphs>170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200</cp:revision>
  <cp:lastPrinted>2017-02-07T08:06:43Z</cp:lastPrinted>
  <dcterms:created xsi:type="dcterms:W3CDTF">2014-04-28T10:09:44Z</dcterms:created>
  <dcterms:modified xsi:type="dcterms:W3CDTF">2017-02-07T08:06:44Z</dcterms:modified>
</cp:coreProperties>
</file>