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3" r:id="rId2"/>
    <p:sldId id="287" r:id="rId3"/>
    <p:sldId id="299" r:id="rId4"/>
    <p:sldId id="284" r:id="rId5"/>
    <p:sldId id="282" r:id="rId6"/>
    <p:sldId id="295" r:id="rId7"/>
    <p:sldId id="291" r:id="rId8"/>
    <p:sldId id="292" r:id="rId9"/>
    <p:sldId id="277" r:id="rId10"/>
    <p:sldId id="290" r:id="rId11"/>
    <p:sldId id="294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3.434290332296011E-3"/>
                  <c:y val="-0.363050840176089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707238990670347E-3"/>
                  <c:y val="-0.412727664442544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0633259463281604E-3"/>
                  <c:y val="-0.448329420401958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36257571623233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117826943105487E-3"/>
                  <c:y val="-0.44206624895176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267663737310844E-4"/>
                  <c:y val="-0.425140649660745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5460730266065602E-3"/>
                  <c:y val="-0.438077887574275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6260633072115129E-3"/>
                  <c:y val="-0.43968233476841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613155871107879E-3"/>
                  <c:y val="-0.415050539873936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4344322627143397E-3"/>
                  <c:y val="-0.41373980179632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475291191542763E-4"/>
                  <c:y val="-0.416961882256460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3053E-3"/>
                  <c:y val="-0.409360537192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6956427077713619E-3"/>
                  <c:y val="-0.38509795230938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8665269314386761E-3"/>
                  <c:y val="-0.3629236583863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745</c:v>
                </c:pt>
                <c:pt idx="1">
                  <c:v>843</c:v>
                </c:pt>
                <c:pt idx="2">
                  <c:v>936</c:v>
                </c:pt>
                <c:pt idx="3">
                  <c:v>894</c:v>
                </c:pt>
                <c:pt idx="4">
                  <c:v>918</c:v>
                </c:pt>
                <c:pt idx="5">
                  <c:v>860</c:v>
                </c:pt>
                <c:pt idx="6">
                  <c:v>887</c:v>
                </c:pt>
                <c:pt idx="7">
                  <c:v>885</c:v>
                </c:pt>
                <c:pt idx="8">
                  <c:v>850</c:v>
                </c:pt>
                <c:pt idx="9">
                  <c:v>841</c:v>
                </c:pt>
                <c:pt idx="10">
                  <c:v>846</c:v>
                </c:pt>
                <c:pt idx="11">
                  <c:v>832</c:v>
                </c:pt>
                <c:pt idx="12">
                  <c:v>795</c:v>
                </c:pt>
                <c:pt idx="13">
                  <c:v>728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193792"/>
        <c:axId val="146228352"/>
      </c:barChart>
      <c:catAx>
        <c:axId val="14619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6228352"/>
        <c:crosses val="autoZero"/>
        <c:auto val="1"/>
        <c:lblAlgn val="ctr"/>
        <c:lblOffset val="100"/>
        <c:noMultiLvlLbl val="0"/>
      </c:catAx>
      <c:valAx>
        <c:axId val="146228352"/>
        <c:scaling>
          <c:orientation val="minMax"/>
          <c:max val="1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46193792"/>
        <c:crosses val="autoZero"/>
        <c:crossBetween val="between"/>
        <c:majorUnit val="100"/>
        <c:minorUnit val="1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20-34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11</c:v>
                </c:pt>
                <c:pt idx="5">
                  <c:v>7</c:v>
                </c:pt>
                <c:pt idx="6">
                  <c:v>16</c:v>
                </c:pt>
                <c:pt idx="7">
                  <c:v>33</c:v>
                </c:pt>
                <c:pt idx="8">
                  <c:v>55</c:v>
                </c:pt>
                <c:pt idx="9">
                  <c:v>128</c:v>
                </c:pt>
                <c:pt idx="10">
                  <c:v>270</c:v>
                </c:pt>
                <c:pt idx="11">
                  <c:v>437</c:v>
                </c:pt>
                <c:pt idx="12">
                  <c:v>688</c:v>
                </c:pt>
                <c:pt idx="13">
                  <c:v>1023</c:v>
                </c:pt>
                <c:pt idx="14">
                  <c:v>1233</c:v>
                </c:pt>
                <c:pt idx="15">
                  <c:v>1109</c:v>
                </c:pt>
                <c:pt idx="16">
                  <c:v>792</c:v>
                </c:pt>
                <c:pt idx="17">
                  <c:v>376</c:v>
                </c:pt>
                <c:pt idx="18">
                  <c:v>99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20-34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1">
                  <c:v>2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  <c:pt idx="5">
                  <c:v>13</c:v>
                </c:pt>
                <c:pt idx="6">
                  <c:v>19</c:v>
                </c:pt>
                <c:pt idx="7">
                  <c:v>43</c:v>
                </c:pt>
                <c:pt idx="8">
                  <c:v>68</c:v>
                </c:pt>
                <c:pt idx="9">
                  <c:v>132</c:v>
                </c:pt>
                <c:pt idx="10">
                  <c:v>203</c:v>
                </c:pt>
                <c:pt idx="11">
                  <c:v>354</c:v>
                </c:pt>
                <c:pt idx="12">
                  <c:v>501</c:v>
                </c:pt>
                <c:pt idx="13">
                  <c:v>627</c:v>
                </c:pt>
                <c:pt idx="14">
                  <c:v>918</c:v>
                </c:pt>
                <c:pt idx="15">
                  <c:v>987</c:v>
                </c:pt>
                <c:pt idx="16">
                  <c:v>903</c:v>
                </c:pt>
                <c:pt idx="17">
                  <c:v>551</c:v>
                </c:pt>
                <c:pt idx="18">
                  <c:v>230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6347904"/>
        <c:axId val="146349440"/>
        <c:axId val="0"/>
      </c:bar3DChart>
      <c:catAx>
        <c:axId val="146347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46349440"/>
        <c:crosses val="autoZero"/>
        <c:auto val="1"/>
        <c:lblAlgn val="ctr"/>
        <c:lblOffset val="100"/>
        <c:noMultiLvlLbl val="0"/>
      </c:catAx>
      <c:valAx>
        <c:axId val="146349440"/>
        <c:scaling>
          <c:orientation val="minMax"/>
          <c:max val="14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46347904"/>
        <c:crosses val="autoZero"/>
        <c:crossBetween val="between"/>
        <c:majorUnit val="200"/>
        <c:minorUnit val="2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&lt;=55 Jahre</c:v>
                </c:pt>
                <c:pt idx="1">
                  <c:v>&gt;55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1168</c:v>
                </c:pt>
                <c:pt idx="1">
                  <c:v>10692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47807616"/>
        <c:axId val="147956864"/>
      </c:barChart>
      <c:catAx>
        <c:axId val="147807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47956864"/>
        <c:crosses val="autoZero"/>
        <c:auto val="1"/>
        <c:lblAlgn val="ctr"/>
        <c:lblOffset val="100"/>
        <c:noMultiLvlLbl val="0"/>
      </c:catAx>
      <c:valAx>
        <c:axId val="14795686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47807616"/>
        <c:crosses val="autoZero"/>
        <c:crossBetween val="between"/>
        <c:majorUnit val="2000"/>
        <c:minorUnit val="2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512</c:v>
                </c:pt>
                <c:pt idx="1">
                  <c:v>557</c:v>
                </c:pt>
                <c:pt idx="2">
                  <c:v>626</c:v>
                </c:pt>
                <c:pt idx="3">
                  <c:v>564</c:v>
                </c:pt>
                <c:pt idx="4">
                  <c:v>552</c:v>
                </c:pt>
                <c:pt idx="5">
                  <c:v>499</c:v>
                </c:pt>
                <c:pt idx="6">
                  <c:v>509</c:v>
                </c:pt>
                <c:pt idx="7">
                  <c:v>446</c:v>
                </c:pt>
                <c:pt idx="8">
                  <c:v>431</c:v>
                </c:pt>
                <c:pt idx="9">
                  <c:v>378</c:v>
                </c:pt>
                <c:pt idx="10">
                  <c:v>314</c:v>
                </c:pt>
                <c:pt idx="11">
                  <c:v>299</c:v>
                </c:pt>
                <c:pt idx="12">
                  <c:v>213</c:v>
                </c:pt>
                <c:pt idx="13">
                  <c:v>113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49</c:v>
                </c:pt>
                <c:pt idx="1">
                  <c:v>53</c:v>
                </c:pt>
                <c:pt idx="2">
                  <c:v>62</c:v>
                </c:pt>
                <c:pt idx="3">
                  <c:v>53</c:v>
                </c:pt>
                <c:pt idx="4">
                  <c:v>82</c:v>
                </c:pt>
                <c:pt idx="5">
                  <c:v>150</c:v>
                </c:pt>
                <c:pt idx="6">
                  <c:v>148</c:v>
                </c:pt>
                <c:pt idx="7">
                  <c:v>184</c:v>
                </c:pt>
                <c:pt idx="8">
                  <c:v>208</c:v>
                </c:pt>
                <c:pt idx="9">
                  <c:v>226</c:v>
                </c:pt>
                <c:pt idx="10">
                  <c:v>309</c:v>
                </c:pt>
                <c:pt idx="11">
                  <c:v>315</c:v>
                </c:pt>
                <c:pt idx="12">
                  <c:v>372</c:v>
                </c:pt>
                <c:pt idx="13">
                  <c:v>615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184</c:v>
                </c:pt>
                <c:pt idx="1">
                  <c:v>233</c:v>
                </c:pt>
                <c:pt idx="2">
                  <c:v>248</c:v>
                </c:pt>
                <c:pt idx="3">
                  <c:v>277</c:v>
                </c:pt>
                <c:pt idx="4">
                  <c:v>284</c:v>
                </c:pt>
                <c:pt idx="5">
                  <c:v>211</c:v>
                </c:pt>
                <c:pt idx="6">
                  <c:v>230</c:v>
                </c:pt>
                <c:pt idx="7">
                  <c:v>255</c:v>
                </c:pt>
                <c:pt idx="8">
                  <c:v>211</c:v>
                </c:pt>
                <c:pt idx="9">
                  <c:v>237</c:v>
                </c:pt>
                <c:pt idx="10">
                  <c:v>223</c:v>
                </c:pt>
                <c:pt idx="11">
                  <c:v>218</c:v>
                </c:pt>
                <c:pt idx="12">
                  <c:v>210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037440"/>
        <c:axId val="151039360"/>
      </c:barChart>
      <c:catAx>
        <c:axId val="151037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51039360"/>
        <c:crosses val="autoZero"/>
        <c:auto val="1"/>
        <c:lblAlgn val="ctr"/>
        <c:lblOffset val="100"/>
        <c:noMultiLvlLbl val="0"/>
      </c:catAx>
      <c:valAx>
        <c:axId val="15103936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5103744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512</c:v>
                </c:pt>
                <c:pt idx="1">
                  <c:v>557</c:v>
                </c:pt>
                <c:pt idx="2">
                  <c:v>626</c:v>
                </c:pt>
                <c:pt idx="3">
                  <c:v>564</c:v>
                </c:pt>
                <c:pt idx="4">
                  <c:v>552</c:v>
                </c:pt>
                <c:pt idx="5">
                  <c:v>499</c:v>
                </c:pt>
                <c:pt idx="6">
                  <c:v>509</c:v>
                </c:pt>
                <c:pt idx="7">
                  <c:v>446</c:v>
                </c:pt>
                <c:pt idx="8">
                  <c:v>431</c:v>
                </c:pt>
                <c:pt idx="9">
                  <c:v>378</c:v>
                </c:pt>
                <c:pt idx="10">
                  <c:v>314</c:v>
                </c:pt>
                <c:pt idx="11">
                  <c:v>299</c:v>
                </c:pt>
                <c:pt idx="12">
                  <c:v>213</c:v>
                </c:pt>
                <c:pt idx="13">
                  <c:v>113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4</c:v>
                </c:pt>
                <c:pt idx="1">
                  <c:v>6</c:v>
                </c:pt>
                <c:pt idx="2">
                  <c:v>7</c:v>
                </c:pt>
                <c:pt idx="3">
                  <c:v>6</c:v>
                </c:pt>
                <c:pt idx="4">
                  <c:v>13</c:v>
                </c:pt>
                <c:pt idx="5">
                  <c:v>13</c:v>
                </c:pt>
                <c:pt idx="6">
                  <c:v>21</c:v>
                </c:pt>
                <c:pt idx="7">
                  <c:v>42</c:v>
                </c:pt>
                <c:pt idx="8">
                  <c:v>67</c:v>
                </c:pt>
                <c:pt idx="9">
                  <c:v>86</c:v>
                </c:pt>
                <c:pt idx="10">
                  <c:v>132</c:v>
                </c:pt>
                <c:pt idx="11">
                  <c:v>166</c:v>
                </c:pt>
                <c:pt idx="12">
                  <c:v>220</c:v>
                </c:pt>
                <c:pt idx="13">
                  <c:v>615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229</c:v>
                </c:pt>
                <c:pt idx="1">
                  <c:v>280</c:v>
                </c:pt>
                <c:pt idx="2">
                  <c:v>303</c:v>
                </c:pt>
                <c:pt idx="3">
                  <c:v>324</c:v>
                </c:pt>
                <c:pt idx="4">
                  <c:v>353</c:v>
                </c:pt>
                <c:pt idx="5">
                  <c:v>348</c:v>
                </c:pt>
                <c:pt idx="6">
                  <c:v>357</c:v>
                </c:pt>
                <c:pt idx="7">
                  <c:v>397</c:v>
                </c:pt>
                <c:pt idx="8">
                  <c:v>352</c:v>
                </c:pt>
                <c:pt idx="9">
                  <c:v>377</c:v>
                </c:pt>
                <c:pt idx="10">
                  <c:v>400</c:v>
                </c:pt>
                <c:pt idx="11">
                  <c:v>367</c:v>
                </c:pt>
                <c:pt idx="12">
                  <c:v>362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109056"/>
        <c:axId val="152110592"/>
      </c:barChart>
      <c:catAx>
        <c:axId val="15210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52110592"/>
        <c:crosses val="autoZero"/>
        <c:auto val="1"/>
        <c:lblAlgn val="ctr"/>
        <c:lblOffset val="100"/>
        <c:noMultiLvlLbl val="0"/>
      </c:catAx>
      <c:valAx>
        <c:axId val="15211059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5210905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B873C-5E31-49B9-8386-ED66F53AF2E3}" type="datetime1">
              <a:rPr lang="de-DE" smtClean="0"/>
              <a:t>07.02.2017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AF3F9-B0FB-4113-9A5D-8DD619FFB6BF}" type="datetime1">
              <a:rPr lang="de-DE" smtClean="0"/>
              <a:t>07.02.2017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D9612D9-8410-4FBC-9608-42F8ED0557B2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747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84F0A73-4076-4151-8CC1-62CE0FE27FB0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A854867-BA2D-4AED-928D-81A76D8B7E2C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F6F0349-4DAB-40FD-8AE2-48BE8B81AC9A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31B3330-1121-48F5-B07E-AE16F6B3FE0B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5EC357C-02B3-4600-AEE6-AFCF6157B123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2D1CA8A-9E49-41DB-B795-37B20D259315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F1E231C-3A8B-4D1E-9C62-8E792FAD908C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84B2017-2350-4049-B7EB-8171030B76FB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7329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Dickdarm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3" name="Textfeld 12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Dickdarm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C18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476309234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C18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Gesamt=11.860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8021633" y="350100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928789" y="386104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7928789" y="414908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928789" y="357909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Textfeld 24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936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894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203848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860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885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832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40679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728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16.716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7.629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13.402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3.314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Dickdarm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C18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24.345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Dickdarm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11.860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1.542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320800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Dickdarm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8" name="Textfeld 1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4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529324697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C18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Gesamt=11.860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35805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68344" y="243192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804249" y="6237312"/>
            <a:ext cx="2232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212447943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C18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Gesamt=11.860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4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n=6.287,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71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70,3 Jahre</a:t>
            </a:r>
            <a:endParaRPr lang="de-DE" altLang="de-DE" sz="1400" dirty="0">
              <a:solidFill>
                <a:srgbClr val="0033CC"/>
              </a:solidFill>
              <a:latin typeface="Arial" charset="0"/>
            </a:endParaRP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n=5.573,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74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72,0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4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95934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081472675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55-jährigen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C18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Gesamt=11.860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488802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5" y="3573016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456138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1.168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196909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10.692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66115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262623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8668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897017657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936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894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203848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860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885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832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728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C18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Gesamt=11.860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8021633" y="350100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7884368" y="385495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7884368" y="414298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884368" y="357909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4" name="Textfeld 23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452</Words>
  <Application>Microsoft Office PowerPoint</Application>
  <PresentationFormat>Bildschirmpräsentation (4:3)</PresentationFormat>
  <Paragraphs>172</Paragraphs>
  <Slides>11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200</cp:revision>
  <cp:lastPrinted>2017-02-07T08:05:56Z</cp:lastPrinted>
  <dcterms:created xsi:type="dcterms:W3CDTF">2014-04-28T10:09:44Z</dcterms:created>
  <dcterms:modified xsi:type="dcterms:W3CDTF">2017-02-07T08:05:58Z</dcterms:modified>
</cp:coreProperties>
</file>