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93" r:id="rId2"/>
    <p:sldId id="287" r:id="rId3"/>
    <p:sldId id="299" r:id="rId4"/>
    <p:sldId id="284" r:id="rId5"/>
    <p:sldId id="282" r:id="rId6"/>
    <p:sldId id="295" r:id="rId7"/>
    <p:sldId id="291" r:id="rId8"/>
    <p:sldId id="292" r:id="rId9"/>
    <p:sldId id="277" r:id="rId10"/>
    <p:sldId id="290" r:id="rId11"/>
    <p:sldId id="294" r:id="rId1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378"/>
    <a:srgbClr val="0033CC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3.434290332296011E-3"/>
                  <c:y val="-0.363050840176089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707238990670347E-3"/>
                  <c:y val="-0.41272766444254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4.0633259463281604E-3"/>
                  <c:y val="-0.4483294204019582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023743823543021E-3"/>
                  <c:y val="-0.4362575716232330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1117826943105487E-3"/>
                  <c:y val="-0.442066248951760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0267663737310844E-4"/>
                  <c:y val="-0.425140649660745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5.5460730266065602E-3"/>
                  <c:y val="-0.438077887574275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7.6260633072115129E-3"/>
                  <c:y val="-0.439682334768417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4613155871107879E-3"/>
                  <c:y val="-0.415050539873936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3.4344322627143397E-3"/>
                  <c:y val="-0.41373980179632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2.3475291191542763E-4"/>
                  <c:y val="-0.416961882256460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6637083636473053E-3"/>
                  <c:y val="-0.409360537192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6956427077713619E-3"/>
                  <c:y val="-0.385097952309380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1.8665269314386761E-3"/>
                  <c:y val="-0.36292365838630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38502940656337E-3"/>
                  <c:y val="-0.33140785644230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9.6032306682905259E-5"/>
                  <c:y val="-0.31587437558957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3.1967097995400932E-5"/>
                  <c:y val="-0.2999714065400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6638612481213999E-3"/>
                  <c:y val="-4.0042667511661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745</c:v>
                </c:pt>
                <c:pt idx="1">
                  <c:v>843</c:v>
                </c:pt>
                <c:pt idx="2">
                  <c:v>936</c:v>
                </c:pt>
                <c:pt idx="3">
                  <c:v>894</c:v>
                </c:pt>
                <c:pt idx="4">
                  <c:v>918</c:v>
                </c:pt>
                <c:pt idx="5">
                  <c:v>860</c:v>
                </c:pt>
                <c:pt idx="6">
                  <c:v>887</c:v>
                </c:pt>
                <c:pt idx="7">
                  <c:v>885</c:v>
                </c:pt>
                <c:pt idx="8">
                  <c:v>850</c:v>
                </c:pt>
                <c:pt idx="9">
                  <c:v>841</c:v>
                </c:pt>
                <c:pt idx="10">
                  <c:v>846</c:v>
                </c:pt>
                <c:pt idx="11">
                  <c:v>832</c:v>
                </c:pt>
                <c:pt idx="12">
                  <c:v>795</c:v>
                </c:pt>
                <c:pt idx="13">
                  <c:v>728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6193792"/>
        <c:axId val="146228352"/>
      </c:barChart>
      <c:catAx>
        <c:axId val="14619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6228352"/>
        <c:crosses val="autoZero"/>
        <c:auto val="1"/>
        <c:lblAlgn val="ctr"/>
        <c:lblOffset val="100"/>
        <c:noMultiLvlLbl val="0"/>
      </c:catAx>
      <c:valAx>
        <c:axId val="146228352"/>
        <c:scaling>
          <c:orientation val="minMax"/>
          <c:max val="10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46193792"/>
        <c:crosses val="autoZero"/>
        <c:crossBetween val="between"/>
        <c:majorUnit val="100"/>
        <c:minorUnit val="10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20-34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1">
                  <c:v>1</c:v>
                </c:pt>
                <c:pt idx="2">
                  <c:v>4</c:v>
                </c:pt>
                <c:pt idx="3">
                  <c:v>5</c:v>
                </c:pt>
                <c:pt idx="4">
                  <c:v>11</c:v>
                </c:pt>
                <c:pt idx="5">
                  <c:v>7</c:v>
                </c:pt>
                <c:pt idx="6">
                  <c:v>16</c:v>
                </c:pt>
                <c:pt idx="7">
                  <c:v>33</c:v>
                </c:pt>
                <c:pt idx="8">
                  <c:v>55</c:v>
                </c:pt>
                <c:pt idx="9">
                  <c:v>128</c:v>
                </c:pt>
                <c:pt idx="10">
                  <c:v>270</c:v>
                </c:pt>
                <c:pt idx="11">
                  <c:v>437</c:v>
                </c:pt>
                <c:pt idx="12">
                  <c:v>688</c:v>
                </c:pt>
                <c:pt idx="13">
                  <c:v>1023</c:v>
                </c:pt>
                <c:pt idx="14">
                  <c:v>1233</c:v>
                </c:pt>
                <c:pt idx="15">
                  <c:v>1109</c:v>
                </c:pt>
                <c:pt idx="16">
                  <c:v>792</c:v>
                </c:pt>
                <c:pt idx="17">
                  <c:v>376</c:v>
                </c:pt>
                <c:pt idx="18">
                  <c:v>99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20-34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1">
                  <c:v>2</c:v>
                </c:pt>
                <c:pt idx="2">
                  <c:v>7</c:v>
                </c:pt>
                <c:pt idx="3">
                  <c:v>7</c:v>
                </c:pt>
                <c:pt idx="4">
                  <c:v>8</c:v>
                </c:pt>
                <c:pt idx="5">
                  <c:v>13</c:v>
                </c:pt>
                <c:pt idx="6">
                  <c:v>19</c:v>
                </c:pt>
                <c:pt idx="7">
                  <c:v>43</c:v>
                </c:pt>
                <c:pt idx="8">
                  <c:v>68</c:v>
                </c:pt>
                <c:pt idx="9">
                  <c:v>132</c:v>
                </c:pt>
                <c:pt idx="10">
                  <c:v>203</c:v>
                </c:pt>
                <c:pt idx="11">
                  <c:v>354</c:v>
                </c:pt>
                <c:pt idx="12">
                  <c:v>501</c:v>
                </c:pt>
                <c:pt idx="13">
                  <c:v>627</c:v>
                </c:pt>
                <c:pt idx="14">
                  <c:v>918</c:v>
                </c:pt>
                <c:pt idx="15">
                  <c:v>987</c:v>
                </c:pt>
                <c:pt idx="16">
                  <c:v>903</c:v>
                </c:pt>
                <c:pt idx="17">
                  <c:v>551</c:v>
                </c:pt>
                <c:pt idx="18">
                  <c:v>230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6347904"/>
        <c:axId val="146349440"/>
        <c:axId val="0"/>
      </c:bar3DChart>
      <c:catAx>
        <c:axId val="1463479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46349440"/>
        <c:crosses val="autoZero"/>
        <c:auto val="1"/>
        <c:lblAlgn val="ctr"/>
        <c:lblOffset val="100"/>
        <c:noMultiLvlLbl val="0"/>
      </c:catAx>
      <c:valAx>
        <c:axId val="146349440"/>
        <c:scaling>
          <c:orientation val="minMax"/>
          <c:max val="14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46347904"/>
        <c:crosses val="autoZero"/>
        <c:crossBetween val="between"/>
        <c:majorUnit val="200"/>
        <c:minorUnit val="2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&lt;=55 Jahre</c:v>
                </c:pt>
                <c:pt idx="1">
                  <c:v>&gt;55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1168</c:v>
                </c:pt>
                <c:pt idx="1">
                  <c:v>10692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47807616"/>
        <c:axId val="147956864"/>
      </c:barChart>
      <c:catAx>
        <c:axId val="147807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47956864"/>
        <c:crosses val="autoZero"/>
        <c:auto val="1"/>
        <c:lblAlgn val="ctr"/>
        <c:lblOffset val="100"/>
        <c:noMultiLvlLbl val="0"/>
      </c:catAx>
      <c:valAx>
        <c:axId val="14795686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47807616"/>
        <c:crosses val="autoZero"/>
        <c:crossBetween val="between"/>
        <c:majorUnit val="2000"/>
        <c:minorUnit val="20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512</c:v>
                </c:pt>
                <c:pt idx="1">
                  <c:v>557</c:v>
                </c:pt>
                <c:pt idx="2">
                  <c:v>626</c:v>
                </c:pt>
                <c:pt idx="3">
                  <c:v>564</c:v>
                </c:pt>
                <c:pt idx="4">
                  <c:v>552</c:v>
                </c:pt>
                <c:pt idx="5">
                  <c:v>499</c:v>
                </c:pt>
                <c:pt idx="6">
                  <c:v>509</c:v>
                </c:pt>
                <c:pt idx="7">
                  <c:v>446</c:v>
                </c:pt>
                <c:pt idx="8">
                  <c:v>431</c:v>
                </c:pt>
                <c:pt idx="9">
                  <c:v>378</c:v>
                </c:pt>
                <c:pt idx="10">
                  <c:v>314</c:v>
                </c:pt>
                <c:pt idx="11">
                  <c:v>299</c:v>
                </c:pt>
                <c:pt idx="12">
                  <c:v>213</c:v>
                </c:pt>
                <c:pt idx="13">
                  <c:v>113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49</c:v>
                </c:pt>
                <c:pt idx="1">
                  <c:v>53</c:v>
                </c:pt>
                <c:pt idx="2">
                  <c:v>62</c:v>
                </c:pt>
                <c:pt idx="3">
                  <c:v>53</c:v>
                </c:pt>
                <c:pt idx="4">
                  <c:v>82</c:v>
                </c:pt>
                <c:pt idx="5">
                  <c:v>150</c:v>
                </c:pt>
                <c:pt idx="6">
                  <c:v>148</c:v>
                </c:pt>
                <c:pt idx="7">
                  <c:v>184</c:v>
                </c:pt>
                <c:pt idx="8">
                  <c:v>208</c:v>
                </c:pt>
                <c:pt idx="9">
                  <c:v>226</c:v>
                </c:pt>
                <c:pt idx="10">
                  <c:v>309</c:v>
                </c:pt>
                <c:pt idx="11">
                  <c:v>315</c:v>
                </c:pt>
                <c:pt idx="12">
                  <c:v>372</c:v>
                </c:pt>
                <c:pt idx="13">
                  <c:v>615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184</c:v>
                </c:pt>
                <c:pt idx="1">
                  <c:v>233</c:v>
                </c:pt>
                <c:pt idx="2">
                  <c:v>248</c:v>
                </c:pt>
                <c:pt idx="3">
                  <c:v>277</c:v>
                </c:pt>
                <c:pt idx="4">
                  <c:v>284</c:v>
                </c:pt>
                <c:pt idx="5">
                  <c:v>211</c:v>
                </c:pt>
                <c:pt idx="6">
                  <c:v>230</c:v>
                </c:pt>
                <c:pt idx="7">
                  <c:v>255</c:v>
                </c:pt>
                <c:pt idx="8">
                  <c:v>211</c:v>
                </c:pt>
                <c:pt idx="9">
                  <c:v>237</c:v>
                </c:pt>
                <c:pt idx="10">
                  <c:v>223</c:v>
                </c:pt>
                <c:pt idx="11">
                  <c:v>218</c:v>
                </c:pt>
                <c:pt idx="12">
                  <c:v>210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1037440"/>
        <c:axId val="151039360"/>
      </c:barChart>
      <c:catAx>
        <c:axId val="151037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51039360"/>
        <c:crosses val="autoZero"/>
        <c:auto val="1"/>
        <c:lblAlgn val="ctr"/>
        <c:lblOffset val="100"/>
        <c:noMultiLvlLbl val="0"/>
      </c:catAx>
      <c:valAx>
        <c:axId val="15103936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51037440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512</c:v>
                </c:pt>
                <c:pt idx="1">
                  <c:v>557</c:v>
                </c:pt>
                <c:pt idx="2">
                  <c:v>626</c:v>
                </c:pt>
                <c:pt idx="3">
                  <c:v>564</c:v>
                </c:pt>
                <c:pt idx="4">
                  <c:v>552</c:v>
                </c:pt>
                <c:pt idx="5">
                  <c:v>499</c:v>
                </c:pt>
                <c:pt idx="6">
                  <c:v>509</c:v>
                </c:pt>
                <c:pt idx="7">
                  <c:v>446</c:v>
                </c:pt>
                <c:pt idx="8">
                  <c:v>431</c:v>
                </c:pt>
                <c:pt idx="9">
                  <c:v>378</c:v>
                </c:pt>
                <c:pt idx="10">
                  <c:v>314</c:v>
                </c:pt>
                <c:pt idx="11">
                  <c:v>299</c:v>
                </c:pt>
                <c:pt idx="12">
                  <c:v>213</c:v>
                </c:pt>
                <c:pt idx="13">
                  <c:v>113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4</c:v>
                </c:pt>
                <c:pt idx="1">
                  <c:v>6</c:v>
                </c:pt>
                <c:pt idx="2">
                  <c:v>7</c:v>
                </c:pt>
                <c:pt idx="3">
                  <c:v>6</c:v>
                </c:pt>
                <c:pt idx="4">
                  <c:v>13</c:v>
                </c:pt>
                <c:pt idx="5">
                  <c:v>13</c:v>
                </c:pt>
                <c:pt idx="6">
                  <c:v>21</c:v>
                </c:pt>
                <c:pt idx="7">
                  <c:v>42</c:v>
                </c:pt>
                <c:pt idx="8">
                  <c:v>67</c:v>
                </c:pt>
                <c:pt idx="9">
                  <c:v>86</c:v>
                </c:pt>
                <c:pt idx="10">
                  <c:v>132</c:v>
                </c:pt>
                <c:pt idx="11">
                  <c:v>166</c:v>
                </c:pt>
                <c:pt idx="12">
                  <c:v>220</c:v>
                </c:pt>
                <c:pt idx="13">
                  <c:v>615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229</c:v>
                </c:pt>
                <c:pt idx="1">
                  <c:v>280</c:v>
                </c:pt>
                <c:pt idx="2">
                  <c:v>303</c:v>
                </c:pt>
                <c:pt idx="3">
                  <c:v>324</c:v>
                </c:pt>
                <c:pt idx="4">
                  <c:v>353</c:v>
                </c:pt>
                <c:pt idx="5">
                  <c:v>348</c:v>
                </c:pt>
                <c:pt idx="6">
                  <c:v>357</c:v>
                </c:pt>
                <c:pt idx="7">
                  <c:v>397</c:v>
                </c:pt>
                <c:pt idx="8">
                  <c:v>352</c:v>
                </c:pt>
                <c:pt idx="9">
                  <c:v>377</c:v>
                </c:pt>
                <c:pt idx="10">
                  <c:v>400</c:v>
                </c:pt>
                <c:pt idx="11">
                  <c:v>367</c:v>
                </c:pt>
                <c:pt idx="12">
                  <c:v>362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2109056"/>
        <c:axId val="152110592"/>
      </c:barChart>
      <c:catAx>
        <c:axId val="152109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52110592"/>
        <c:crosses val="autoZero"/>
        <c:auto val="1"/>
        <c:lblAlgn val="ctr"/>
        <c:lblOffset val="100"/>
        <c:noMultiLvlLbl val="0"/>
      </c:catAx>
      <c:valAx>
        <c:axId val="15211059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15210905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B873C-5E31-49B9-8386-ED66F53AF2E3}" type="datetime1">
              <a:rPr lang="de-DE" smtClean="0"/>
              <a:t>07.02.2017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AF3F9-B0FB-4113-9A5D-8DD619FFB6BF}" type="datetime1">
              <a:rPr lang="de-DE" smtClean="0"/>
              <a:t>07.02.2017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D9612D9-8410-4FBC-9608-42F8ED0557B2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7479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84F0A73-4076-4151-8CC1-62CE0FE27FB0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A854867-BA2D-4AED-928D-81A76D8B7E2C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F6F0349-4DAB-40FD-8AE2-48BE8B81AC9A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31B3330-1121-48F5-B07E-AE16F6B3FE0B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5EC357C-02B3-4600-AEE6-AFCF6157B123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2D1CA8A-9E49-41DB-B795-37B20D259315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F1E231C-3A8B-4D1E-9C62-8E792FAD908C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84B2017-2350-4049-B7EB-8171030B76FB}" type="datetime1">
              <a:rPr lang="de-DE" smtClean="0"/>
              <a:t>07.02.2017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7329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75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Dickdarm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3" name="Textfeld 12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Dickdarm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C18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5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2476309234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2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C18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Gesamt=11.860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8021633" y="350100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7928789" y="386104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7928789" y="414908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7928789" y="357909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5" name="Textfeld 24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745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843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936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894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3203848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918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860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885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850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841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846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832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40679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887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728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795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0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16.716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7.629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13.402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3.314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Dickdarm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C18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24.345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2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Klinisches Krebsregister: Dickdarm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11.860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1.542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320800"/>
              </p:ext>
            </p:extLst>
          </p:nvPr>
        </p:nvGraphicFramePr>
        <p:xfrm>
          <a:off x="179388" y="1204167"/>
          <a:ext cx="3773487" cy="928689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728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746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98%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Dickdarm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8" name="Textfeld 1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1188000"/>
            <a:ext cx="5096672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48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529324697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C18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Gesamt=11.860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35805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668344" y="2431921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804249" y="6237312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</p:spTree>
    <p:extLst>
      <p:ext uri="{BB962C8B-B14F-4D97-AF65-F5344CB8AC3E}">
        <p14:creationId xmlns:p14="http://schemas.microsoft.com/office/powerpoint/2010/main" val="10165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4212447943"/>
              </p:ext>
            </p:extLst>
          </p:nvPr>
        </p:nvGraphicFramePr>
        <p:xfrm>
          <a:off x="832579" y="1340766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C18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Gesamt=11.860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88926" y="1484784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n=6.287,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71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Jahre, 	Mittelwert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70,3 Jahre</a:t>
            </a:r>
            <a:endParaRPr lang="de-DE" altLang="de-DE" sz="1400" dirty="0">
              <a:solidFill>
                <a:srgbClr val="0033CC"/>
              </a:solidFill>
              <a:latin typeface="Arial" charset="0"/>
            </a:endParaRPr>
          </a:p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n=5.573,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74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Jahre,	Mittelwert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72,0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81328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554111" y="1554634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554111" y="1795934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610456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11022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2081472675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55-jährigen Patienten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C18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Gesamt=11.860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15295" y="4888024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5575" y="3573016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90%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86492" y="4561383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1.168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1969095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10.692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66115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77009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2626238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286687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897017657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745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843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936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894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203848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918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860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885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850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841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846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37220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832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887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728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C18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Gesamt=11.860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8021633" y="350100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7884368" y="385495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Rectangle 8"/>
          <p:cNvSpPr>
            <a:spLocks noChangeArrowheads="1"/>
          </p:cNvSpPr>
          <p:nvPr/>
        </p:nvSpPr>
        <p:spPr bwMode="auto">
          <a:xfrm>
            <a:off x="7884368" y="414298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5" name="Rectangle 10"/>
          <p:cNvSpPr>
            <a:spLocks noChangeArrowheads="1"/>
          </p:cNvSpPr>
          <p:nvPr/>
        </p:nvSpPr>
        <p:spPr bwMode="auto">
          <a:xfrm>
            <a:off x="7884368" y="357909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795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452</Words>
  <Application>Microsoft Office PowerPoint</Application>
  <PresentationFormat>Bildschirmpräsentation (4:3)</PresentationFormat>
  <Paragraphs>172</Paragraphs>
  <Slides>11</Slides>
  <Notes>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200</cp:revision>
  <cp:lastPrinted>2017-02-07T08:05:56Z</cp:lastPrinted>
  <dcterms:created xsi:type="dcterms:W3CDTF">2014-04-28T10:09:44Z</dcterms:created>
  <dcterms:modified xsi:type="dcterms:W3CDTF">2017-02-07T08:05:58Z</dcterms:modified>
</cp:coreProperties>
</file>