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89" r:id="rId2"/>
    <p:sldId id="287" r:id="rId3"/>
    <p:sldId id="297" r:id="rId4"/>
    <p:sldId id="284" r:id="rId5"/>
    <p:sldId id="282" r:id="rId6"/>
    <p:sldId id="285" r:id="rId7"/>
    <p:sldId id="291" r:id="rId8"/>
    <p:sldId id="292" r:id="rId9"/>
    <p:sldId id="277" r:id="rId10"/>
    <p:sldId id="280" r:id="rId11"/>
    <p:sldId id="290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32" autoAdjust="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-1.7074229324924996E-4"/>
                  <c:y val="-0.3711536813279480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368250392508571E-3"/>
                  <c:y val="-0.391119520894713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0634678767464891E-3"/>
                  <c:y val="-0.375401935928026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23743823543021E-3"/>
                  <c:y val="-0.436257571623233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926638153791827E-4"/>
                  <c:y val="-0.396148943912618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23559881720868E-3"/>
                  <c:y val="-0.435944721434661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5462149570248889E-3"/>
                  <c:y val="-0.424572797856880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0210306816662522E-3"/>
                  <c:y val="-0.418074191220585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4120072566184284E-4"/>
                  <c:y val="-0.425854611647852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9731166756035519E-3"/>
                  <c:y val="-0.373224532644141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5677634008572029E-3"/>
                  <c:y val="-0.3575394874999229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38502940656337E-3"/>
                  <c:y val="-0.3904531989091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3008172637348198E-3"/>
                  <c:y val="-0.36078879081807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7385056941065851E-3"/>
                  <c:y val="-0.349418568668914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229</c:v>
                </c:pt>
                <c:pt idx="1">
                  <c:v>240</c:v>
                </c:pt>
                <c:pt idx="2">
                  <c:v>234</c:v>
                </c:pt>
                <c:pt idx="3">
                  <c:v>267</c:v>
                </c:pt>
                <c:pt idx="4">
                  <c:v>246</c:v>
                </c:pt>
                <c:pt idx="5">
                  <c:v>268</c:v>
                </c:pt>
                <c:pt idx="6">
                  <c:v>265</c:v>
                </c:pt>
                <c:pt idx="7">
                  <c:v>259</c:v>
                </c:pt>
                <c:pt idx="8">
                  <c:v>265</c:v>
                </c:pt>
                <c:pt idx="9">
                  <c:v>228</c:v>
                </c:pt>
                <c:pt idx="10">
                  <c:v>220</c:v>
                </c:pt>
                <c:pt idx="11">
                  <c:v>243</c:v>
                </c:pt>
                <c:pt idx="12">
                  <c:v>221</c:v>
                </c:pt>
                <c:pt idx="13">
                  <c:v>211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0683904"/>
        <c:axId val="120702080"/>
      </c:barChart>
      <c:catAx>
        <c:axId val="120683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0702080"/>
        <c:crosses val="autoZero"/>
        <c:auto val="1"/>
        <c:lblAlgn val="ctr"/>
        <c:lblOffset val="100"/>
        <c:noMultiLvlLbl val="0"/>
      </c:catAx>
      <c:valAx>
        <c:axId val="120702080"/>
        <c:scaling>
          <c:orientation val="minMax"/>
          <c:max val="3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20683904"/>
        <c:crosses val="autoZero"/>
        <c:crossBetween val="between"/>
        <c:majorUnit val="50"/>
        <c:minorUnit val="5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3">
                  <c:v>1</c:v>
                </c:pt>
                <c:pt idx="4">
                  <c:v>0</c:v>
                </c:pt>
                <c:pt idx="5">
                  <c:v>3</c:v>
                </c:pt>
                <c:pt idx="6">
                  <c:v>12</c:v>
                </c:pt>
                <c:pt idx="7">
                  <c:v>32</c:v>
                </c:pt>
                <c:pt idx="8">
                  <c:v>62</c:v>
                </c:pt>
                <c:pt idx="9">
                  <c:v>112</c:v>
                </c:pt>
                <c:pt idx="10">
                  <c:v>262</c:v>
                </c:pt>
                <c:pt idx="11">
                  <c:v>333</c:v>
                </c:pt>
                <c:pt idx="12">
                  <c:v>445</c:v>
                </c:pt>
                <c:pt idx="13">
                  <c:v>566</c:v>
                </c:pt>
                <c:pt idx="14">
                  <c:v>558</c:v>
                </c:pt>
                <c:pt idx="15">
                  <c:v>466</c:v>
                </c:pt>
                <c:pt idx="16">
                  <c:v>326</c:v>
                </c:pt>
                <c:pt idx="17">
                  <c:v>165</c:v>
                </c:pt>
                <c:pt idx="18">
                  <c:v>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0063104"/>
        <c:axId val="120064640"/>
        <c:axId val="0"/>
      </c:bar3DChart>
      <c:catAx>
        <c:axId val="1200631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0064640"/>
        <c:crosses val="autoZero"/>
        <c:auto val="1"/>
        <c:lblAlgn val="ctr"/>
        <c:lblOffset val="100"/>
        <c:noMultiLvlLbl val="0"/>
      </c:catAx>
      <c:valAx>
        <c:axId val="120064640"/>
        <c:scaling>
          <c:orientation val="minMax"/>
          <c:max val="7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0063104"/>
        <c:crosses val="autoZero"/>
        <c:crossBetween val="between"/>
        <c:majorUnit val="100"/>
        <c:minorUnit val="1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1364</c:v>
                </c:pt>
                <c:pt idx="1">
                  <c:v>1890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20109312"/>
        <c:axId val="120143872"/>
      </c:barChart>
      <c:catAx>
        <c:axId val="1201093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0143872"/>
        <c:crosses val="autoZero"/>
        <c:auto val="1"/>
        <c:lblAlgn val="ctr"/>
        <c:lblOffset val="100"/>
        <c:noMultiLvlLbl val="0"/>
      </c:catAx>
      <c:valAx>
        <c:axId val="120143872"/>
        <c:scaling>
          <c:orientation val="minMax"/>
          <c:max val="25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0109312"/>
        <c:crosses val="autoZero"/>
        <c:crossBetween val="between"/>
        <c:majorUnit val="500"/>
        <c:minorUnit val="5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108</c:v>
                </c:pt>
                <c:pt idx="1">
                  <c:v>102</c:v>
                </c:pt>
                <c:pt idx="2">
                  <c:v>102</c:v>
                </c:pt>
                <c:pt idx="3">
                  <c:v>108</c:v>
                </c:pt>
                <c:pt idx="4">
                  <c:v>91</c:v>
                </c:pt>
                <c:pt idx="5">
                  <c:v>99</c:v>
                </c:pt>
                <c:pt idx="6">
                  <c:v>77</c:v>
                </c:pt>
                <c:pt idx="7">
                  <c:v>85</c:v>
                </c:pt>
                <c:pt idx="8">
                  <c:v>74</c:v>
                </c:pt>
                <c:pt idx="9">
                  <c:v>56</c:v>
                </c:pt>
                <c:pt idx="10">
                  <c:v>48</c:v>
                </c:pt>
                <c:pt idx="11">
                  <c:v>52</c:v>
                </c:pt>
                <c:pt idx="12">
                  <c:v>28</c:v>
                </c:pt>
                <c:pt idx="13">
                  <c:v>11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8</c:v>
                </c:pt>
                <c:pt idx="1">
                  <c:v>26</c:v>
                </c:pt>
                <c:pt idx="2">
                  <c:v>25</c:v>
                </c:pt>
                <c:pt idx="3">
                  <c:v>18</c:v>
                </c:pt>
                <c:pt idx="4">
                  <c:v>32</c:v>
                </c:pt>
                <c:pt idx="5">
                  <c:v>25</c:v>
                </c:pt>
                <c:pt idx="6">
                  <c:v>31</c:v>
                </c:pt>
                <c:pt idx="7">
                  <c:v>20</c:v>
                </c:pt>
                <c:pt idx="8">
                  <c:v>34</c:v>
                </c:pt>
                <c:pt idx="9">
                  <c:v>37</c:v>
                </c:pt>
                <c:pt idx="10">
                  <c:v>35</c:v>
                </c:pt>
                <c:pt idx="11">
                  <c:v>49</c:v>
                </c:pt>
                <c:pt idx="12">
                  <c:v>79</c:v>
                </c:pt>
                <c:pt idx="13">
                  <c:v>200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113</c:v>
                </c:pt>
                <c:pt idx="1">
                  <c:v>112</c:v>
                </c:pt>
                <c:pt idx="2">
                  <c:v>107</c:v>
                </c:pt>
                <c:pt idx="3">
                  <c:v>141</c:v>
                </c:pt>
                <c:pt idx="4">
                  <c:v>123</c:v>
                </c:pt>
                <c:pt idx="5">
                  <c:v>144</c:v>
                </c:pt>
                <c:pt idx="6">
                  <c:v>157</c:v>
                </c:pt>
                <c:pt idx="7">
                  <c:v>154</c:v>
                </c:pt>
                <c:pt idx="8">
                  <c:v>157</c:v>
                </c:pt>
                <c:pt idx="9">
                  <c:v>135</c:v>
                </c:pt>
                <c:pt idx="10">
                  <c:v>137</c:v>
                </c:pt>
                <c:pt idx="11">
                  <c:v>142</c:v>
                </c:pt>
                <c:pt idx="12">
                  <c:v>114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9621888"/>
        <c:axId val="120662656"/>
      </c:barChart>
      <c:catAx>
        <c:axId val="119621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20662656"/>
        <c:crosses val="autoZero"/>
        <c:auto val="1"/>
        <c:lblAlgn val="ctr"/>
        <c:lblOffset val="100"/>
        <c:noMultiLvlLbl val="0"/>
      </c:catAx>
      <c:valAx>
        <c:axId val="12066265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19621888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108</c:v>
                </c:pt>
                <c:pt idx="1">
                  <c:v>102</c:v>
                </c:pt>
                <c:pt idx="2">
                  <c:v>102</c:v>
                </c:pt>
                <c:pt idx="3">
                  <c:v>108</c:v>
                </c:pt>
                <c:pt idx="4">
                  <c:v>91</c:v>
                </c:pt>
                <c:pt idx="5">
                  <c:v>99</c:v>
                </c:pt>
                <c:pt idx="6">
                  <c:v>77</c:v>
                </c:pt>
                <c:pt idx="7">
                  <c:v>85</c:v>
                </c:pt>
                <c:pt idx="8">
                  <c:v>74</c:v>
                </c:pt>
                <c:pt idx="9">
                  <c:v>56</c:v>
                </c:pt>
                <c:pt idx="10">
                  <c:v>48</c:v>
                </c:pt>
                <c:pt idx="11">
                  <c:v>52</c:v>
                </c:pt>
                <c:pt idx="12">
                  <c:v>28</c:v>
                </c:pt>
                <c:pt idx="13">
                  <c:v>11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5</c:v>
                </c:pt>
                <c:pt idx="6">
                  <c:v>12</c:v>
                </c:pt>
                <c:pt idx="7">
                  <c:v>10</c:v>
                </c:pt>
                <c:pt idx="8">
                  <c:v>17</c:v>
                </c:pt>
                <c:pt idx="9">
                  <c:v>21</c:v>
                </c:pt>
                <c:pt idx="10">
                  <c:v>19</c:v>
                </c:pt>
                <c:pt idx="11">
                  <c:v>29</c:v>
                </c:pt>
                <c:pt idx="12">
                  <c:v>59</c:v>
                </c:pt>
                <c:pt idx="13">
                  <c:v>200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120</c:v>
                </c:pt>
                <c:pt idx="1">
                  <c:v>135</c:v>
                </c:pt>
                <c:pt idx="2">
                  <c:v>129</c:v>
                </c:pt>
                <c:pt idx="3">
                  <c:v>154</c:v>
                </c:pt>
                <c:pt idx="4">
                  <c:v>151</c:v>
                </c:pt>
                <c:pt idx="5">
                  <c:v>164</c:v>
                </c:pt>
                <c:pt idx="6">
                  <c:v>176</c:v>
                </c:pt>
                <c:pt idx="7">
                  <c:v>164</c:v>
                </c:pt>
                <c:pt idx="8">
                  <c:v>174</c:v>
                </c:pt>
                <c:pt idx="9">
                  <c:v>151</c:v>
                </c:pt>
                <c:pt idx="10">
                  <c:v>153</c:v>
                </c:pt>
                <c:pt idx="11">
                  <c:v>162</c:v>
                </c:pt>
                <c:pt idx="12">
                  <c:v>134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8340736"/>
        <c:axId val="128342272"/>
      </c:barChart>
      <c:catAx>
        <c:axId val="128340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28342272"/>
        <c:crosses val="autoZero"/>
        <c:auto val="1"/>
        <c:lblAlgn val="ctr"/>
        <c:lblOffset val="100"/>
        <c:noMultiLvlLbl val="0"/>
      </c:catAx>
      <c:valAx>
        <c:axId val="12834227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2834073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A7A067-FD19-4E92-9E18-13EB2F3F68A5}" type="datetime1">
              <a:rPr lang="de-DE" smtClean="0"/>
              <a:t>09.02.2017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3FE77-47E8-4AD8-9C9F-852AD622018A}" type="datetime1">
              <a:rPr lang="de-DE" smtClean="0"/>
              <a:t>09.02.2017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9C719FF-0F37-4670-A3B5-30252359DD44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D1CE641-4F3B-429A-95A4-D958BF37C74A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8DEAE9D-D65B-4081-8876-89C6459591B5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7D0D39A-9460-4D4C-A485-375D0581AF15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94AEABF-9E1F-4138-8EE2-905E8C57D689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D19B6C5-5205-49EA-9073-B3D590B56E06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DF179AB-8048-494C-94F7-AB14753263BC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AB91F2D-FDE8-4423-AA3E-F7FD5354CEFD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1578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3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Gebärmutterkörper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6" name="Textfeld 5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Gebärmutterkörper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C54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6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231912500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91789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C54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Gesamt=3.396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234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4499992" y="162721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259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93204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243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72362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211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4.369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1.832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3.632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737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Gebärmutterkörper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C54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</a:t>
            </a:r>
            <a:r>
              <a:rPr lang="de-DE" altLang="de-DE" sz="1900" b="1" dirty="0" smtClean="0">
                <a:latin typeface="Arial" charset="0"/>
              </a:rPr>
              <a:t>6.201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 Datenbestand Klinisches Krebsregister: </a:t>
            </a:r>
            <a:r>
              <a:rPr lang="de-DE" altLang="de-DE" sz="2000" b="1" dirty="0" smtClean="0">
                <a:solidFill>
                  <a:srgbClr val="3333CC"/>
                </a:solidFill>
                <a:latin typeface="Arial" charset="0"/>
              </a:rPr>
              <a:t>Gebärmutterkörper</a:t>
            </a:r>
            <a:endParaRPr lang="de-DE" altLang="de-DE" sz="2000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3.396</a:t>
            </a:r>
            <a:endParaRPr lang="de-DE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236</a:t>
            </a:r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Gebärmutterkörper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0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413580"/>
              </p:ext>
            </p:extLst>
          </p:nvPr>
        </p:nvGraphicFramePr>
        <p:xfrm>
          <a:off x="179388" y="1196752"/>
          <a:ext cx="3773487" cy="2168528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211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Gesamt</a:t>
                      </a:r>
                      <a:endParaRPr kumimoji="0" lang="de-DE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C54 – C55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264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81%</a:t>
                      </a:r>
                      <a:endParaRPr kumimoji="0" lang="de-DE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504" y="1188000"/>
            <a:ext cx="5076000" cy="540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45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2013316695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C54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Gesamt=3.396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519781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668344" y="2575937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2240" y="6237312"/>
            <a:ext cx="24686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10165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1057972024"/>
              </p:ext>
            </p:extLst>
          </p:nvPr>
        </p:nvGraphicFramePr>
        <p:xfrm>
          <a:off x="832579" y="1236238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C54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Gesamt=3.396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10471" y="1412776"/>
            <a:ext cx="62674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Frauen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n=3.396,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68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67,7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248345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475656" y="1484784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474601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1841524789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Patientinnen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C54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Gesamt=3.396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295" y="4129335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5575" y="3697287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3068960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1.364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2348880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2.032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77009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117947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8840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16305639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240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234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2721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259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93204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243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6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C54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Gesamt=3.396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72362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211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221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461</Words>
  <Application>Microsoft Office PowerPoint</Application>
  <PresentationFormat>Bildschirmpräsentation (4:3)</PresentationFormat>
  <Paragraphs>177</Paragraphs>
  <Slides>11</Slides>
  <Notes>8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179</cp:revision>
  <cp:lastPrinted>2017-02-09T10:10:44Z</cp:lastPrinted>
  <dcterms:created xsi:type="dcterms:W3CDTF">2014-04-28T10:09:44Z</dcterms:created>
  <dcterms:modified xsi:type="dcterms:W3CDTF">2017-02-09T10:50:01Z</dcterms:modified>
</cp:coreProperties>
</file>