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28" r:id="rId2"/>
  </p:sldMasterIdLst>
  <p:notesMasterIdLst>
    <p:notesMasterId r:id="rId15"/>
  </p:notesMasterIdLst>
  <p:handoutMasterIdLst>
    <p:handoutMasterId r:id="rId16"/>
  </p:handoutMasterIdLst>
  <p:sldIdLst>
    <p:sldId id="293" r:id="rId3"/>
    <p:sldId id="287" r:id="rId4"/>
    <p:sldId id="300" r:id="rId5"/>
    <p:sldId id="301" r:id="rId6"/>
    <p:sldId id="282" r:id="rId7"/>
    <p:sldId id="299" r:id="rId8"/>
    <p:sldId id="292" r:id="rId9"/>
    <p:sldId id="295" r:id="rId10"/>
    <p:sldId id="296" r:id="rId11"/>
    <p:sldId id="277" r:id="rId12"/>
    <p:sldId id="290" r:id="rId13"/>
    <p:sldId id="294" r:id="rId14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90" autoAdjust="0"/>
    <p:restoredTop sz="94660"/>
  </p:normalViewPr>
  <p:slideViewPr>
    <p:cSldViewPr>
      <p:cViewPr>
        <p:scale>
          <a:sx n="77" d="100"/>
          <a:sy n="77" d="100"/>
        </p:scale>
        <p:origin x="-1046" y="-86"/>
      </p:cViewPr>
      <p:guideLst>
        <p:guide orient="horz" pos="120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1.6317740195233806E-3"/>
                  <c:y val="-0.260412158323888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650483287267448E-5"/>
                  <c:y val="-0.293882874929470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633259463281604E-3"/>
                  <c:y val="-0.2646606256025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0905215176449E-3"/>
                  <c:y val="-0.282299974202088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932499312347123E-3"/>
                  <c:y val="-0.325922477382164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599839675399456E-3"/>
                  <c:y val="-0.392728647017576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5459310961882315E-3"/>
                  <c:y val="-0.4083669028745849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0210306816662522E-3"/>
                  <c:y val="-0.42887868835165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423153593704373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4344322627143397E-3"/>
                  <c:y val="-0.405636747965888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3.3702797136298335E-3"/>
                  <c:y val="-0.471833593474680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37083636473053E-3"/>
                  <c:y val="-0.430968680739891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008172637348198E-3"/>
                  <c:y val="-0.449922170274297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7385056941065851E-3"/>
                  <c:y val="-0.462861322295031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105</c:v>
                </c:pt>
                <c:pt idx="1">
                  <c:v>118</c:v>
                </c:pt>
                <c:pt idx="2">
                  <c:v>103</c:v>
                </c:pt>
                <c:pt idx="3">
                  <c:v>116</c:v>
                </c:pt>
                <c:pt idx="4">
                  <c:v>132</c:v>
                </c:pt>
                <c:pt idx="5">
                  <c:v>165</c:v>
                </c:pt>
                <c:pt idx="6">
                  <c:v>172</c:v>
                </c:pt>
                <c:pt idx="7">
                  <c:v>183</c:v>
                </c:pt>
                <c:pt idx="8">
                  <c:v>179</c:v>
                </c:pt>
                <c:pt idx="9">
                  <c:v>173</c:v>
                </c:pt>
                <c:pt idx="10">
                  <c:v>205</c:v>
                </c:pt>
                <c:pt idx="11">
                  <c:v>186</c:v>
                </c:pt>
                <c:pt idx="12">
                  <c:v>191</c:v>
                </c:pt>
                <c:pt idx="13">
                  <c:v>203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301824"/>
        <c:axId val="52303360"/>
      </c:barChart>
      <c:catAx>
        <c:axId val="523018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2303360"/>
        <c:crosses val="autoZero"/>
        <c:auto val="1"/>
        <c:lblAlgn val="ctr"/>
        <c:lblOffset val="100"/>
        <c:noMultiLvlLbl val="0"/>
      </c:catAx>
      <c:valAx>
        <c:axId val="52303360"/>
        <c:scaling>
          <c:orientation val="minMax"/>
          <c:max val="21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52301824"/>
        <c:crosses val="autoZero"/>
        <c:crossBetween val="between"/>
        <c:majorUnit val="30"/>
        <c:minorUnit val="3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2">
                  <c:v>1</c:v>
                </c:pt>
                <c:pt idx="3">
                  <c:v>2</c:v>
                </c:pt>
                <c:pt idx="4">
                  <c:v>14</c:v>
                </c:pt>
                <c:pt idx="5">
                  <c:v>13</c:v>
                </c:pt>
                <c:pt idx="6">
                  <c:v>19</c:v>
                </c:pt>
                <c:pt idx="7">
                  <c:v>44</c:v>
                </c:pt>
                <c:pt idx="8">
                  <c:v>73</c:v>
                </c:pt>
                <c:pt idx="9">
                  <c:v>80</c:v>
                </c:pt>
                <c:pt idx="10">
                  <c:v>69</c:v>
                </c:pt>
                <c:pt idx="11">
                  <c:v>77</c:v>
                </c:pt>
                <c:pt idx="12">
                  <c:v>64</c:v>
                </c:pt>
                <c:pt idx="13">
                  <c:v>61</c:v>
                </c:pt>
                <c:pt idx="14">
                  <c:v>60</c:v>
                </c:pt>
                <c:pt idx="15">
                  <c:v>28</c:v>
                </c:pt>
                <c:pt idx="16">
                  <c:v>12</c:v>
                </c:pt>
                <c:pt idx="17">
                  <c:v>6</c:v>
                </c:pt>
                <c:pt idx="18">
                  <c:v>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1">
                  <c:v>3</c:v>
                </c:pt>
                <c:pt idx="2">
                  <c:v>3</c:v>
                </c:pt>
                <c:pt idx="3">
                  <c:v>19</c:v>
                </c:pt>
                <c:pt idx="4">
                  <c:v>48</c:v>
                </c:pt>
                <c:pt idx="5">
                  <c:v>67</c:v>
                </c:pt>
                <c:pt idx="6">
                  <c:v>104</c:v>
                </c:pt>
                <c:pt idx="7">
                  <c:v>118</c:v>
                </c:pt>
                <c:pt idx="8">
                  <c:v>174</c:v>
                </c:pt>
                <c:pt idx="9">
                  <c:v>204</c:v>
                </c:pt>
                <c:pt idx="10">
                  <c:v>187</c:v>
                </c:pt>
                <c:pt idx="11">
                  <c:v>185</c:v>
                </c:pt>
                <c:pt idx="12">
                  <c:v>139</c:v>
                </c:pt>
                <c:pt idx="13">
                  <c:v>140</c:v>
                </c:pt>
                <c:pt idx="14">
                  <c:v>96</c:v>
                </c:pt>
                <c:pt idx="15">
                  <c:v>56</c:v>
                </c:pt>
                <c:pt idx="16">
                  <c:v>34</c:v>
                </c:pt>
                <c:pt idx="17">
                  <c:v>21</c:v>
                </c:pt>
                <c:pt idx="18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9591808"/>
        <c:axId val="89593344"/>
        <c:axId val="0"/>
      </c:bar3DChart>
      <c:catAx>
        <c:axId val="89591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89593344"/>
        <c:crosses val="autoZero"/>
        <c:auto val="1"/>
        <c:lblAlgn val="ctr"/>
        <c:lblOffset val="100"/>
        <c:noMultiLvlLbl val="0"/>
      </c:catAx>
      <c:valAx>
        <c:axId val="89593344"/>
        <c:scaling>
          <c:orientation val="minMax"/>
          <c:max val="25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89591808"/>
        <c:crosses val="autoZero"/>
        <c:crossBetween val="between"/>
        <c:majorUnit val="50"/>
        <c:minorUnit val="5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1751</c:v>
                </c:pt>
                <c:pt idx="1">
                  <c:v>480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89959424"/>
        <c:axId val="104947712"/>
      </c:barChart>
      <c:catAx>
        <c:axId val="899594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04947712"/>
        <c:crosses val="autoZero"/>
        <c:auto val="1"/>
        <c:lblAlgn val="ctr"/>
        <c:lblOffset val="100"/>
        <c:noMultiLvlLbl val="0"/>
      </c:catAx>
      <c:valAx>
        <c:axId val="104947712"/>
        <c:scaling>
          <c:orientation val="minMax"/>
          <c:max val="21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89959424"/>
        <c:crosses val="autoZero"/>
        <c:crossBetween val="between"/>
        <c:majorUnit val="300"/>
        <c:minorUnit val="3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8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Tabelle1!$A$2:$A$7</c:f>
              <c:strCache>
                <c:ptCount val="6"/>
                <c:pt idx="0">
                  <c:v>papillär</c:v>
                </c:pt>
                <c:pt idx="1">
                  <c:v>follikulär</c:v>
                </c:pt>
                <c:pt idx="2">
                  <c:v>medullär</c:v>
                </c:pt>
                <c:pt idx="3">
                  <c:v>anaplastisch</c:v>
                </c:pt>
                <c:pt idx="4">
                  <c:v>anderes Ca</c:v>
                </c:pt>
                <c:pt idx="5">
                  <c:v>Sonstiges Malignom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1715</c:v>
                </c:pt>
                <c:pt idx="1">
                  <c:v>278</c:v>
                </c:pt>
                <c:pt idx="2">
                  <c:v>122</c:v>
                </c:pt>
                <c:pt idx="3">
                  <c:v>59</c:v>
                </c:pt>
                <c:pt idx="4">
                  <c:v>51</c:v>
                </c:pt>
                <c:pt idx="5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29</c:v>
                </c:pt>
                <c:pt idx="1">
                  <c:v>27</c:v>
                </c:pt>
                <c:pt idx="2">
                  <c:v>15</c:v>
                </c:pt>
                <c:pt idx="3">
                  <c:v>26</c:v>
                </c:pt>
                <c:pt idx="4">
                  <c:v>25</c:v>
                </c:pt>
                <c:pt idx="5">
                  <c:v>19</c:v>
                </c:pt>
                <c:pt idx="6">
                  <c:v>14</c:v>
                </c:pt>
                <c:pt idx="7">
                  <c:v>17</c:v>
                </c:pt>
                <c:pt idx="8">
                  <c:v>17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6</c:v>
                </c:pt>
                <c:pt idx="13">
                  <c:v>7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24</c:v>
                </c:pt>
                <c:pt idx="1">
                  <c:v>20</c:v>
                </c:pt>
                <c:pt idx="2">
                  <c:v>20</c:v>
                </c:pt>
                <c:pt idx="3">
                  <c:v>24</c:v>
                </c:pt>
                <c:pt idx="4">
                  <c:v>27</c:v>
                </c:pt>
                <c:pt idx="5">
                  <c:v>29</c:v>
                </c:pt>
                <c:pt idx="6">
                  <c:v>15</c:v>
                </c:pt>
                <c:pt idx="7">
                  <c:v>22</c:v>
                </c:pt>
                <c:pt idx="8">
                  <c:v>43</c:v>
                </c:pt>
                <c:pt idx="9">
                  <c:v>39</c:v>
                </c:pt>
                <c:pt idx="10">
                  <c:v>48</c:v>
                </c:pt>
                <c:pt idx="11">
                  <c:v>47</c:v>
                </c:pt>
                <c:pt idx="12">
                  <c:v>83</c:v>
                </c:pt>
                <c:pt idx="13">
                  <c:v>196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52</c:v>
                </c:pt>
                <c:pt idx="1">
                  <c:v>71</c:v>
                </c:pt>
                <c:pt idx="2">
                  <c:v>68</c:v>
                </c:pt>
                <c:pt idx="3">
                  <c:v>66</c:v>
                </c:pt>
                <c:pt idx="4">
                  <c:v>80</c:v>
                </c:pt>
                <c:pt idx="5">
                  <c:v>117</c:v>
                </c:pt>
                <c:pt idx="6">
                  <c:v>143</c:v>
                </c:pt>
                <c:pt idx="7">
                  <c:v>144</c:v>
                </c:pt>
                <c:pt idx="8">
                  <c:v>119</c:v>
                </c:pt>
                <c:pt idx="9">
                  <c:v>123</c:v>
                </c:pt>
                <c:pt idx="10">
                  <c:v>145</c:v>
                </c:pt>
                <c:pt idx="11">
                  <c:v>126</c:v>
                </c:pt>
                <c:pt idx="12">
                  <c:v>102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997568"/>
        <c:axId val="33999104"/>
      </c:barChart>
      <c:catAx>
        <c:axId val="33997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3999104"/>
        <c:crosses val="autoZero"/>
        <c:auto val="1"/>
        <c:lblAlgn val="ctr"/>
        <c:lblOffset val="100"/>
        <c:noMultiLvlLbl val="0"/>
      </c:catAx>
      <c:valAx>
        <c:axId val="3399910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3997568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29</c:v>
                </c:pt>
                <c:pt idx="1">
                  <c:v>27</c:v>
                </c:pt>
                <c:pt idx="2">
                  <c:v>15</c:v>
                </c:pt>
                <c:pt idx="3">
                  <c:v>26</c:v>
                </c:pt>
                <c:pt idx="4">
                  <c:v>25</c:v>
                </c:pt>
                <c:pt idx="5">
                  <c:v>19</c:v>
                </c:pt>
                <c:pt idx="6">
                  <c:v>14</c:v>
                </c:pt>
                <c:pt idx="7">
                  <c:v>17</c:v>
                </c:pt>
                <c:pt idx="8">
                  <c:v>17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6</c:v>
                </c:pt>
                <c:pt idx="13">
                  <c:v>7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17</c:v>
                </c:pt>
                <c:pt idx="1">
                  <c:v>15</c:v>
                </c:pt>
                <c:pt idx="2">
                  <c:v>11</c:v>
                </c:pt>
                <c:pt idx="3">
                  <c:v>15</c:v>
                </c:pt>
                <c:pt idx="4">
                  <c:v>15</c:v>
                </c:pt>
                <c:pt idx="5">
                  <c:v>18</c:v>
                </c:pt>
                <c:pt idx="6">
                  <c:v>10</c:v>
                </c:pt>
                <c:pt idx="7">
                  <c:v>12</c:v>
                </c:pt>
                <c:pt idx="8">
                  <c:v>29</c:v>
                </c:pt>
                <c:pt idx="9">
                  <c:v>25</c:v>
                </c:pt>
                <c:pt idx="10">
                  <c:v>27</c:v>
                </c:pt>
                <c:pt idx="11">
                  <c:v>28</c:v>
                </c:pt>
                <c:pt idx="12">
                  <c:v>67</c:v>
                </c:pt>
                <c:pt idx="13">
                  <c:v>196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59</c:v>
                </c:pt>
                <c:pt idx="1">
                  <c:v>76</c:v>
                </c:pt>
                <c:pt idx="2">
                  <c:v>77</c:v>
                </c:pt>
                <c:pt idx="3">
                  <c:v>75</c:v>
                </c:pt>
                <c:pt idx="4">
                  <c:v>92</c:v>
                </c:pt>
                <c:pt idx="5">
                  <c:v>128</c:v>
                </c:pt>
                <c:pt idx="6">
                  <c:v>148</c:v>
                </c:pt>
                <c:pt idx="7">
                  <c:v>154</c:v>
                </c:pt>
                <c:pt idx="8">
                  <c:v>133</c:v>
                </c:pt>
                <c:pt idx="9">
                  <c:v>137</c:v>
                </c:pt>
                <c:pt idx="10">
                  <c:v>166</c:v>
                </c:pt>
                <c:pt idx="11">
                  <c:v>145</c:v>
                </c:pt>
                <c:pt idx="12">
                  <c:v>118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5934208"/>
        <c:axId val="35935744"/>
      </c:barChart>
      <c:catAx>
        <c:axId val="35934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5935744"/>
        <c:crosses val="autoZero"/>
        <c:auto val="1"/>
        <c:lblAlgn val="ctr"/>
        <c:lblOffset val="100"/>
        <c:noMultiLvlLbl val="0"/>
      </c:catAx>
      <c:valAx>
        <c:axId val="3593574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5934208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F3CA3B-F116-4AE7-A59A-E16E8BD7004F}" type="datetime1">
              <a:rPr lang="de-DE" smtClean="0"/>
              <a:t>15.02.2017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DEE37B-64B3-4B09-A8DF-2E6FADD77CFD}" type="datetime1">
              <a:rPr lang="de-DE" smtClean="0"/>
              <a:t>15.02.2017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4FDD4E1-8780-4807-A35B-1F1F27C44C17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1825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C5FB30E-73C5-4D95-AA90-0FB51013FBF3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692D636-761A-4639-A014-1C5F67B7B8D6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F98FE21-3631-4677-A843-34EAFBBB67CB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7094266-75A6-4D8E-B2B6-930738BDC7DC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728B312-CC17-459A-8827-C504294FFFCB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D02D52E-6875-44DE-85CE-F75B2990865F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2E723B2-DEA3-4C78-AC71-8F8114F53752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C59E41C-7FFF-4018-BCB2-982B9B044E32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987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6438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853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771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856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976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293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9449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723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68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988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7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Schilddrüse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A222C-9BBB-47EC-B037-9F8F818F35F3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8DFDD5-B886-4CE4-A895-E2FF66B3F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011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Schilddrüse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C73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210261409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8042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186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C73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Gesamt=2.231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275487991"/>
              </p:ext>
            </p:extLst>
          </p:nvPr>
        </p:nvGraphicFramePr>
        <p:xfrm>
          <a:off x="752048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38230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47368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C73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Gesamt=2.231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1403648" y="163105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835696" y="1631615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267744" y="163217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771800" y="163274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203848" y="163386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35896" y="163443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72000" y="163499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04048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508104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940152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804248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067944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372200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186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7308304" y="163161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4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3.123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1.336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2.307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816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Schilddrüse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C73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4.459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2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Schilddrüse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2.231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80286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C73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Schilddrüse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125230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4273971587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latin typeface="Arial" charset="0"/>
                <a:cs typeface="Times New Roman" pitchFamily="18" charset="0"/>
              </a:rPr>
              <a:t>C73</a:t>
            </a:r>
            <a:endParaRPr lang="de-DE" altLang="de-DE" sz="1400" dirty="0">
              <a:latin typeface="Arial" charset="0"/>
              <a:cs typeface="Times New Roman" pitchFamily="18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Gesamt=2.231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668344" y="1495817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0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321476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392015798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C73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Gesamt=2.231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484786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4863" algn="l"/>
                <a:tab pos="152082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   624,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54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54,3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n=1.607,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51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51,5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0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554636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795936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3165875506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C73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Gesamt=2.231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87303" y="3625279"/>
            <a:ext cx="792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6" y="4653136"/>
            <a:ext cx="8651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2060848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1.751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4077072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480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338165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Tumortypen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C73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Gesamt=2.231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Diagramm 11"/>
          <p:cNvGraphicFramePr/>
          <p:nvPr>
            <p:extLst>
              <p:ext uri="{D42A27DB-BD31-4B8C-83A1-F6EECF244321}">
                <p14:modId xmlns:p14="http://schemas.microsoft.com/office/powerpoint/2010/main" val="1067480711"/>
              </p:ext>
            </p:extLst>
          </p:nvPr>
        </p:nvGraphicFramePr>
        <p:xfrm>
          <a:off x="2196268" y="2997344"/>
          <a:ext cx="4788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873896" y="3799926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278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034136" y="4581128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1.715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949204" y="3423118"/>
            <a:ext cx="47878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563888" y="3511894"/>
            <a:ext cx="501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122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415904" y="3351110"/>
            <a:ext cx="44412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4258692" y="3420141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Gerade Verbindung 28"/>
          <p:cNvCxnSpPr/>
          <p:nvPr/>
        </p:nvCxnSpPr>
        <p:spPr>
          <a:xfrm flipH="1">
            <a:off x="1979712" y="3835638"/>
            <a:ext cx="836714" cy="27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flipH="1" flipV="1">
            <a:off x="2195736" y="3217840"/>
            <a:ext cx="1461840" cy="2588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H="1" flipV="1">
            <a:off x="3059832" y="2523368"/>
            <a:ext cx="1008112" cy="9152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H="1" flipV="1">
            <a:off x="4343338" y="2450938"/>
            <a:ext cx="84648" cy="9588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4572000" y="2681788"/>
            <a:ext cx="957064" cy="703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V="1">
            <a:off x="6418893" y="3575518"/>
            <a:ext cx="967670" cy="287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3419872" y="1784248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Anderes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364088" y="2189328"/>
            <a:ext cx="2022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Sonstiges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Malignom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142875" y="3749573"/>
            <a:ext cx="20018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Follikuläres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12%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6876256" y="3128860"/>
            <a:ext cx="2022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Papilläres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77%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323528" y="2855810"/>
            <a:ext cx="23206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Medulläres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</a:p>
        </p:txBody>
      </p:sp>
      <p:sp>
        <p:nvSpPr>
          <p:cNvPr id="41" name="Text Box 16"/>
          <p:cNvSpPr txBox="1">
            <a:spLocks noChangeArrowheads="1"/>
          </p:cNvSpPr>
          <p:nvPr/>
        </p:nvSpPr>
        <p:spPr bwMode="auto">
          <a:xfrm>
            <a:off x="1660525" y="2000148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>
                <a:latin typeface="Arial" panose="020B0604020202020204" pitchFamily="34" charset="0"/>
                <a:cs typeface="Arial" panose="020B0604020202020204" pitchFamily="34" charset="0"/>
              </a:rPr>
              <a:t>Anaplastisches Ca</a:t>
            </a:r>
          </a:p>
          <a:p>
            <a:pPr algn="ctr"/>
            <a:r>
              <a:rPr lang="de-DE" altLang="de-DE" sz="1400"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</a:p>
        </p:txBody>
      </p:sp>
    </p:spTree>
    <p:extLst>
      <p:ext uri="{BB962C8B-B14F-4D97-AF65-F5344CB8AC3E}">
        <p14:creationId xmlns:p14="http://schemas.microsoft.com/office/powerpoint/2010/main" val="246983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45975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92249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487</Words>
  <Application>Microsoft Office PowerPoint</Application>
  <PresentationFormat>Bildschirmpräsentation (4:3)</PresentationFormat>
  <Paragraphs>192</Paragraphs>
  <Slides>12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Larissa</vt:lpstr>
      <vt:lpstr>Benutzerdefiniertes Design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203</cp:revision>
  <cp:lastPrinted>2017-02-15T09:28:40Z</cp:lastPrinted>
  <dcterms:created xsi:type="dcterms:W3CDTF">2014-04-28T10:09:44Z</dcterms:created>
  <dcterms:modified xsi:type="dcterms:W3CDTF">2017-02-15T09:29:05Z</dcterms:modified>
</cp:coreProperties>
</file>