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93" r:id="rId2"/>
    <p:sldId id="287" r:id="rId3"/>
    <p:sldId id="297" r:id="rId4"/>
    <p:sldId id="284" r:id="rId5"/>
    <p:sldId id="289" r:id="rId6"/>
    <p:sldId id="295" r:id="rId7"/>
    <p:sldId id="292" r:id="rId8"/>
    <p:sldId id="291" r:id="rId9"/>
    <p:sldId id="277" r:id="rId10"/>
    <p:sldId id="280" r:id="rId11"/>
    <p:sldId id="294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CCFF"/>
    <a:srgbClr val="339966"/>
    <a:srgbClr val="008378"/>
    <a:srgbClr val="0033CC"/>
    <a:srgbClr val="008380"/>
    <a:srgbClr val="00836C"/>
    <a:srgbClr val="00CC6E"/>
    <a:srgbClr val="00CC66"/>
    <a:srgbClr val="0083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CCECFF"/>
            </a:solidFill>
            <a:ln>
              <a:solidFill>
                <a:schemeClr val="tx2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5</c:v>
                </c:pt>
                <c:pt idx="1">
                  <c:v>4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8</c:v>
                </c:pt>
                <c:pt idx="6">
                  <c:v>4</c:v>
                </c:pt>
                <c:pt idx="7">
                  <c:v>3</c:v>
                </c:pt>
                <c:pt idx="8">
                  <c:v>10</c:v>
                </c:pt>
                <c:pt idx="9">
                  <c:v>7</c:v>
                </c:pt>
                <c:pt idx="10">
                  <c:v>6</c:v>
                </c:pt>
                <c:pt idx="11">
                  <c:v>3</c:v>
                </c:pt>
                <c:pt idx="12">
                  <c:v>4</c:v>
                </c:pt>
                <c:pt idx="13">
                  <c:v>6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Datenreihe 2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68</c:v>
                </c:pt>
                <c:pt idx="1">
                  <c:v>70</c:v>
                </c:pt>
                <c:pt idx="2">
                  <c:v>67</c:v>
                </c:pt>
                <c:pt idx="3">
                  <c:v>56</c:v>
                </c:pt>
                <c:pt idx="4">
                  <c:v>60</c:v>
                </c:pt>
                <c:pt idx="5">
                  <c:v>61</c:v>
                </c:pt>
                <c:pt idx="6">
                  <c:v>83</c:v>
                </c:pt>
                <c:pt idx="7">
                  <c:v>78</c:v>
                </c:pt>
                <c:pt idx="8">
                  <c:v>70</c:v>
                </c:pt>
                <c:pt idx="9">
                  <c:v>73</c:v>
                </c:pt>
                <c:pt idx="10">
                  <c:v>64</c:v>
                </c:pt>
                <c:pt idx="11">
                  <c:v>64</c:v>
                </c:pt>
                <c:pt idx="12">
                  <c:v>76</c:v>
                </c:pt>
                <c:pt idx="13">
                  <c:v>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3659648"/>
        <c:axId val="153669632"/>
      </c:barChart>
      <c:catAx>
        <c:axId val="153659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3669632"/>
        <c:crosses val="autoZero"/>
        <c:auto val="1"/>
        <c:lblAlgn val="ctr"/>
        <c:lblOffset val="100"/>
        <c:noMultiLvlLbl val="0"/>
      </c:catAx>
      <c:valAx>
        <c:axId val="153669632"/>
        <c:scaling>
          <c:orientation val="minMax"/>
          <c:max val="11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53659648"/>
        <c:crosses val="autoZero"/>
        <c:crossBetween val="between"/>
        <c:majorUnit val="10"/>
        <c:minorUnit val="1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7">
                  <c:v>4</c:v>
                </c:pt>
                <c:pt idx="8">
                  <c:v>15</c:v>
                </c:pt>
                <c:pt idx="9">
                  <c:v>48</c:v>
                </c:pt>
                <c:pt idx="10">
                  <c:v>89</c:v>
                </c:pt>
                <c:pt idx="11">
                  <c:v>135</c:v>
                </c:pt>
                <c:pt idx="12">
                  <c:v>159</c:v>
                </c:pt>
                <c:pt idx="13">
                  <c:v>159</c:v>
                </c:pt>
                <c:pt idx="14">
                  <c:v>136</c:v>
                </c:pt>
                <c:pt idx="15">
                  <c:v>81</c:v>
                </c:pt>
                <c:pt idx="16">
                  <c:v>37</c:v>
                </c:pt>
                <c:pt idx="17">
                  <c:v>15</c:v>
                </c:pt>
                <c:pt idx="18">
                  <c:v>4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6">
                  <c:v>1</c:v>
                </c:pt>
                <c:pt idx="7">
                  <c:v>4</c:v>
                </c:pt>
                <c:pt idx="8">
                  <c:v>3</c:v>
                </c:pt>
                <c:pt idx="9">
                  <c:v>13</c:v>
                </c:pt>
                <c:pt idx="10">
                  <c:v>9</c:v>
                </c:pt>
                <c:pt idx="11">
                  <c:v>25</c:v>
                </c:pt>
                <c:pt idx="12">
                  <c:v>17</c:v>
                </c:pt>
                <c:pt idx="13">
                  <c:v>18</c:v>
                </c:pt>
                <c:pt idx="14">
                  <c:v>20</c:v>
                </c:pt>
                <c:pt idx="15">
                  <c:v>14</c:v>
                </c:pt>
                <c:pt idx="16">
                  <c:v>9</c:v>
                </c:pt>
                <c:pt idx="17">
                  <c:v>5</c:v>
                </c:pt>
                <c:pt idx="18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0402048"/>
        <c:axId val="160407936"/>
        <c:axId val="0"/>
      </c:bar3DChart>
      <c:catAx>
        <c:axId val="1604020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60407936"/>
        <c:crosses val="autoZero"/>
        <c:auto val="1"/>
        <c:lblAlgn val="ctr"/>
        <c:lblOffset val="100"/>
        <c:noMultiLvlLbl val="0"/>
      </c:catAx>
      <c:valAx>
        <c:axId val="160407936"/>
        <c:scaling>
          <c:orientation val="minMax"/>
          <c:max val="18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60402048"/>
        <c:crosses val="autoZero"/>
        <c:crossBetween val="between"/>
        <c:majorUnit val="20"/>
        <c:minorUnit val="2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558</c:v>
                </c:pt>
                <c:pt idx="1">
                  <c:v>463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61849728"/>
        <c:axId val="161851264"/>
      </c:barChart>
      <c:catAx>
        <c:axId val="161849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61851264"/>
        <c:crosses val="autoZero"/>
        <c:auto val="1"/>
        <c:lblAlgn val="ctr"/>
        <c:lblOffset val="100"/>
        <c:noMultiLvlLbl val="0"/>
      </c:catAx>
      <c:valAx>
        <c:axId val="161851264"/>
        <c:scaling>
          <c:orientation val="minMax"/>
          <c:max val="7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61849728"/>
        <c:crosses val="autoZero"/>
        <c:crossBetween val="between"/>
        <c:majorUnit val="100"/>
        <c:minorUnit val="2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48</c:v>
                </c:pt>
                <c:pt idx="1">
                  <c:v>43</c:v>
                </c:pt>
                <c:pt idx="2">
                  <c:v>37</c:v>
                </c:pt>
                <c:pt idx="3">
                  <c:v>37</c:v>
                </c:pt>
                <c:pt idx="4">
                  <c:v>36</c:v>
                </c:pt>
                <c:pt idx="5">
                  <c:v>41</c:v>
                </c:pt>
                <c:pt idx="6">
                  <c:v>44</c:v>
                </c:pt>
                <c:pt idx="7">
                  <c:v>34</c:v>
                </c:pt>
                <c:pt idx="8">
                  <c:v>43</c:v>
                </c:pt>
                <c:pt idx="9">
                  <c:v>31</c:v>
                </c:pt>
                <c:pt idx="10">
                  <c:v>17</c:v>
                </c:pt>
                <c:pt idx="11">
                  <c:v>18</c:v>
                </c:pt>
                <c:pt idx="12">
                  <c:v>13</c:v>
                </c:pt>
                <c:pt idx="13">
                  <c:v>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9</c:v>
                </c:pt>
                <c:pt idx="1">
                  <c:v>9</c:v>
                </c:pt>
                <c:pt idx="2">
                  <c:v>4</c:v>
                </c:pt>
                <c:pt idx="3">
                  <c:v>5</c:v>
                </c:pt>
                <c:pt idx="4">
                  <c:v>8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10</c:v>
                </c:pt>
                <c:pt idx="9">
                  <c:v>12</c:v>
                </c:pt>
                <c:pt idx="10">
                  <c:v>21</c:v>
                </c:pt>
                <c:pt idx="11">
                  <c:v>18</c:v>
                </c:pt>
                <c:pt idx="12">
                  <c:v>34</c:v>
                </c:pt>
                <c:pt idx="13">
                  <c:v>66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16</c:v>
                </c:pt>
                <c:pt idx="1">
                  <c:v>22</c:v>
                </c:pt>
                <c:pt idx="2">
                  <c:v>30</c:v>
                </c:pt>
                <c:pt idx="3">
                  <c:v>18</c:v>
                </c:pt>
                <c:pt idx="4">
                  <c:v>18</c:v>
                </c:pt>
                <c:pt idx="5">
                  <c:v>17</c:v>
                </c:pt>
                <c:pt idx="6">
                  <c:v>30</c:v>
                </c:pt>
                <c:pt idx="7">
                  <c:v>32</c:v>
                </c:pt>
                <c:pt idx="8">
                  <c:v>27</c:v>
                </c:pt>
                <c:pt idx="9">
                  <c:v>37</c:v>
                </c:pt>
                <c:pt idx="10">
                  <c:v>32</c:v>
                </c:pt>
                <c:pt idx="11">
                  <c:v>31</c:v>
                </c:pt>
                <c:pt idx="12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0867456"/>
        <c:axId val="100873344"/>
      </c:barChart>
      <c:catAx>
        <c:axId val="100867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00873344"/>
        <c:crosses val="autoZero"/>
        <c:auto val="1"/>
        <c:lblAlgn val="ctr"/>
        <c:lblOffset val="100"/>
        <c:noMultiLvlLbl val="0"/>
      </c:catAx>
      <c:valAx>
        <c:axId val="10087334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0086745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48</c:v>
                </c:pt>
                <c:pt idx="1">
                  <c:v>43</c:v>
                </c:pt>
                <c:pt idx="2">
                  <c:v>37</c:v>
                </c:pt>
                <c:pt idx="3">
                  <c:v>37</c:v>
                </c:pt>
                <c:pt idx="4">
                  <c:v>36</c:v>
                </c:pt>
                <c:pt idx="5">
                  <c:v>41</c:v>
                </c:pt>
                <c:pt idx="6">
                  <c:v>44</c:v>
                </c:pt>
                <c:pt idx="7">
                  <c:v>34</c:v>
                </c:pt>
                <c:pt idx="8">
                  <c:v>43</c:v>
                </c:pt>
                <c:pt idx="9">
                  <c:v>31</c:v>
                </c:pt>
                <c:pt idx="10">
                  <c:v>17</c:v>
                </c:pt>
                <c:pt idx="11">
                  <c:v>18</c:v>
                </c:pt>
                <c:pt idx="12">
                  <c:v>13</c:v>
                </c:pt>
                <c:pt idx="13">
                  <c:v>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4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6</c:v>
                </c:pt>
                <c:pt idx="5">
                  <c:v>7</c:v>
                </c:pt>
                <c:pt idx="6">
                  <c:v>12</c:v>
                </c:pt>
                <c:pt idx="7">
                  <c:v>10</c:v>
                </c:pt>
                <c:pt idx="8">
                  <c:v>9</c:v>
                </c:pt>
                <c:pt idx="9">
                  <c:v>8</c:v>
                </c:pt>
                <c:pt idx="10">
                  <c:v>17</c:v>
                </c:pt>
                <c:pt idx="11">
                  <c:v>15</c:v>
                </c:pt>
                <c:pt idx="12">
                  <c:v>28</c:v>
                </c:pt>
                <c:pt idx="13">
                  <c:v>66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21</c:v>
                </c:pt>
                <c:pt idx="1">
                  <c:v>27</c:v>
                </c:pt>
                <c:pt idx="2">
                  <c:v>31</c:v>
                </c:pt>
                <c:pt idx="3">
                  <c:v>21</c:v>
                </c:pt>
                <c:pt idx="4">
                  <c:v>20</c:v>
                </c:pt>
                <c:pt idx="5">
                  <c:v>21</c:v>
                </c:pt>
                <c:pt idx="6">
                  <c:v>31</c:v>
                </c:pt>
                <c:pt idx="7">
                  <c:v>37</c:v>
                </c:pt>
                <c:pt idx="8">
                  <c:v>28</c:v>
                </c:pt>
                <c:pt idx="9">
                  <c:v>41</c:v>
                </c:pt>
                <c:pt idx="10">
                  <c:v>36</c:v>
                </c:pt>
                <c:pt idx="11">
                  <c:v>34</c:v>
                </c:pt>
                <c:pt idx="12">
                  <c:v>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0731776"/>
        <c:axId val="170749952"/>
      </c:barChart>
      <c:catAx>
        <c:axId val="170731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70749952"/>
        <c:crosses val="autoZero"/>
        <c:auto val="1"/>
        <c:lblAlgn val="ctr"/>
        <c:lblOffset val="100"/>
        <c:noMultiLvlLbl val="0"/>
      </c:catAx>
      <c:valAx>
        <c:axId val="17074995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7073177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4A2EB-1607-4299-A256-5CC7008D8145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7082C9-7410-4F99-8222-40494BF53BFE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3FC4552-5A1E-4D61-92CA-307D81C3E3EB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F2381A2-1736-48DF-B66D-3AA7B6D21132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939A282-2C49-43CE-B0C9-054B0F944697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52C300E-944B-46F7-B68D-5AD7FB494E4B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88C5979-6993-4547-84EF-7BC6E2D97961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2EE31C5-382D-455B-9566-30867F8F91CE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FFB390D-4184-4974-A99F-7E6491332D37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8CD2A09-AE7E-4C62-82F8-D7446D493E6A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973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0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Kehlkopf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Kehlkopf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C32, D02.0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 smtClean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4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4077187070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8021633" y="350100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7884368" y="386104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4" name="Rectangle 8"/>
          <p:cNvSpPr>
            <a:spLocks noChangeArrowheads="1"/>
          </p:cNvSpPr>
          <p:nvPr/>
        </p:nvSpPr>
        <p:spPr bwMode="auto">
          <a:xfrm>
            <a:off x="7884368" y="414908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7884368" y="357909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C32, D02.0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Gesamt=1.021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93204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8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2.010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2.694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1.111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899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Kehlkopf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C32, D02.0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4.704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96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Kehlkopf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1.021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Kehlkopf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4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184319"/>
              </p:ext>
            </p:extLst>
          </p:nvPr>
        </p:nvGraphicFramePr>
        <p:xfrm>
          <a:off x="179388" y="1247457"/>
          <a:ext cx="3773487" cy="2168528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</a:t>
                      </a: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C32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D02.0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Gesamt</a:t>
                      </a: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C32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82%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Textfeld 1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118411" cy="53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23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835287116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C32, D02.0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Gesamt=1.021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889212" y="1661899"/>
            <a:ext cx="261078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341438" algn="l"/>
                <a:tab pos="1887538" algn="l"/>
                <a:tab pos="2598738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defTabSz="1203325">
              <a:tabLst>
                <a:tab pos="1341438" algn="l"/>
                <a:tab pos="1700213" algn="l"/>
                <a:tab pos="2157413" algn="r"/>
                <a:tab pos="2514600" algn="l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Invasive Tumoren		n=	951</a:t>
            </a:r>
          </a:p>
          <a:p>
            <a:pPr>
              <a:tabLst>
                <a:tab pos="1341438" algn="l"/>
                <a:tab pos="1700213" algn="l"/>
                <a:tab pos="1978025" algn="l"/>
                <a:tab pos="2514600" algn="l"/>
                <a:tab pos="4035425" algn="l"/>
              </a:tabLst>
            </a:pPr>
            <a:r>
              <a:rPr lang="de-DE" altLang="de-DE" sz="1200" dirty="0" smtClean="0">
                <a:latin typeface="Arial" charset="0"/>
              </a:rPr>
              <a:t>Präinvasive Tumoren</a:t>
            </a:r>
            <a:r>
              <a:rPr lang="de-DE" altLang="de-DE" sz="1200" dirty="0">
                <a:latin typeface="Arial" charset="0"/>
              </a:rPr>
              <a:t>	</a:t>
            </a:r>
            <a:r>
              <a:rPr lang="de-DE" altLang="de-DE" sz="1200" dirty="0" smtClean="0">
                <a:latin typeface="Arial" charset="0"/>
              </a:rPr>
              <a:t>n=	70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1638165" y="1628800"/>
            <a:ext cx="2664296" cy="515089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737174" y="1727809"/>
            <a:ext cx="117015" cy="117015"/>
          </a:xfrm>
          <a:prstGeom prst="rect">
            <a:avLst/>
          </a:prstGeom>
          <a:solidFill>
            <a:srgbClr val="99C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1737174" y="1916832"/>
            <a:ext cx="117015" cy="117015"/>
          </a:xfrm>
          <a:prstGeom prst="rect">
            <a:avLst/>
          </a:prstGeom>
          <a:solidFill>
            <a:srgbClr val="CCE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" name="Textfeld 1"/>
          <p:cNvSpPr txBox="1"/>
          <p:nvPr/>
        </p:nvSpPr>
        <p:spPr>
          <a:xfrm>
            <a:off x="1475656" y="2791961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547664" y="430412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68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547664" y="566124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907704" y="2719953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74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2016697" y="422108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016697" y="570305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2411760" y="285293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483768" y="4365104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2483768" y="570305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2843808" y="329601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2915816" y="462293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952801" y="570305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3275856" y="321297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3384849" y="459038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419872" y="570305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779912" y="292494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851920" y="4592161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3851920" y="5589240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4211960" y="2215897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4320953" y="3933056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83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4320953" y="570305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4644008" y="249289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81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753001" y="4005064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4788024" y="570305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5148064" y="249289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5220072" y="422108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5220072" y="5589240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5580112" y="249289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5689105" y="4149080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5689105" y="5631051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6516216" y="300798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6156176" y="4365104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156176" y="5631051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7452320" y="3007985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67*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7092280" y="4077072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76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092280" y="570305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6732240" y="6237312"/>
            <a:ext cx="24686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6084168" y="2852936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6625209" y="4365104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6625209" y="5703059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7001779" y="2501009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7524328" y="5661248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57" name="Textfeld 56"/>
          <p:cNvSpPr txBox="1"/>
          <p:nvPr/>
        </p:nvSpPr>
        <p:spPr>
          <a:xfrm>
            <a:off x="7524328" y="4478923"/>
            <a:ext cx="3950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5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356929194"/>
              </p:ext>
            </p:extLst>
          </p:nvPr>
        </p:nvGraphicFramePr>
        <p:xfrm>
          <a:off x="832579" y="1340766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C32, D02.0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Gesamt=1.021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10471" y="1412776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431925" algn="l"/>
                <a:tab pos="3140075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n=882,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64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64,2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431925" algn="l"/>
                <a:tab pos="3140075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n=139,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64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63,9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81328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475656" y="1482626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475656" y="1723926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610456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379430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3194402837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C32, D02.0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Gesamt=1.021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295" y="3645024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364088" y="4057327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2204864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558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2708920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463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125268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77009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3907595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05804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2137371878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93204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C32, D02.0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Gesamt=1.021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502</Words>
  <Application>Microsoft Office PowerPoint</Application>
  <PresentationFormat>Bildschirmpräsentation (4:3)</PresentationFormat>
  <Paragraphs>206</Paragraphs>
  <Slides>11</Slides>
  <Notes>8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182</cp:revision>
  <cp:lastPrinted>2017-02-07T08:58:26Z</cp:lastPrinted>
  <dcterms:created xsi:type="dcterms:W3CDTF">2014-04-28T10:09:44Z</dcterms:created>
  <dcterms:modified xsi:type="dcterms:W3CDTF">2017-02-07T10:30:05Z</dcterms:modified>
</cp:coreProperties>
</file>