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92" r:id="rId2"/>
    <p:sldId id="287" r:id="rId3"/>
    <p:sldId id="296" r:id="rId4"/>
    <p:sldId id="291" r:id="rId5"/>
    <p:sldId id="282" r:id="rId6"/>
    <p:sldId id="285" r:id="rId7"/>
    <p:sldId id="294" r:id="rId8"/>
    <p:sldId id="295" r:id="rId9"/>
    <p:sldId id="277" r:id="rId10"/>
    <p:sldId id="290" r:id="rId11"/>
    <p:sldId id="293" r:id="rId12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1.6317740195233806E-3"/>
                  <c:y val="-0.330638624854341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7707238990670347E-3"/>
                  <c:y val="-0.374913413233839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443649224080597E-3"/>
                  <c:y val="-0.28626855647179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193041832855358E-7"/>
                  <c:y val="-0.339021351015146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1117826943105487E-3"/>
                  <c:y val="-0.404251997743054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0281856779150309E-4"/>
                  <c:y val="-0.417037808508887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382402274520112E-4"/>
                  <c:y val="-0.292222918626411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2185143688936214E-3"/>
                  <c:y val="-0.374858116803500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433957665478289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7060036283092142E-4"/>
                  <c:y val="-0.402935730022409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5677634008572029E-3"/>
                  <c:y val="-0.376022532019291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3880794912532541E-4"/>
                  <c:y val="-0.33103101683116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0687360500126867E-4"/>
                  <c:y val="-0.379695703743844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3868688247849112E-5"/>
                  <c:y val="-0.3818306790286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39</c:v>
                </c:pt>
                <c:pt idx="1">
                  <c:v>46</c:v>
                </c:pt>
                <c:pt idx="2">
                  <c:v>33</c:v>
                </c:pt>
                <c:pt idx="3">
                  <c:v>41</c:v>
                </c:pt>
                <c:pt idx="4">
                  <c:v>50</c:v>
                </c:pt>
                <c:pt idx="5">
                  <c:v>51</c:v>
                </c:pt>
                <c:pt idx="6">
                  <c:v>34</c:v>
                </c:pt>
                <c:pt idx="7">
                  <c:v>45</c:v>
                </c:pt>
                <c:pt idx="8">
                  <c:v>54</c:v>
                </c:pt>
                <c:pt idx="9">
                  <c:v>50</c:v>
                </c:pt>
                <c:pt idx="10">
                  <c:v>46</c:v>
                </c:pt>
                <c:pt idx="11">
                  <c:v>39</c:v>
                </c:pt>
                <c:pt idx="12">
                  <c:v>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6731392"/>
        <c:axId val="108470656"/>
      </c:barChart>
      <c:catAx>
        <c:axId val="86731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8470656"/>
        <c:crosses val="autoZero"/>
        <c:auto val="1"/>
        <c:lblAlgn val="ctr"/>
        <c:lblOffset val="100"/>
        <c:noMultiLvlLbl val="0"/>
      </c:catAx>
      <c:valAx>
        <c:axId val="108470656"/>
        <c:scaling>
          <c:orientation val="minMax"/>
          <c:max val="6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86731392"/>
        <c:crosses val="autoZero"/>
        <c:crossBetween val="between"/>
        <c:majorUnit val="10"/>
        <c:minorUnit val="1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1">
                  <c:v>2</c:v>
                </c:pt>
                <c:pt idx="2">
                  <c:v>5</c:v>
                </c:pt>
                <c:pt idx="3">
                  <c:v>17</c:v>
                </c:pt>
                <c:pt idx="4">
                  <c:v>25</c:v>
                </c:pt>
                <c:pt idx="5">
                  <c:v>40</c:v>
                </c:pt>
                <c:pt idx="6">
                  <c:v>30</c:v>
                </c:pt>
                <c:pt idx="7">
                  <c:v>29</c:v>
                </c:pt>
                <c:pt idx="8">
                  <c:v>33</c:v>
                </c:pt>
                <c:pt idx="9">
                  <c:v>26</c:v>
                </c:pt>
                <c:pt idx="10">
                  <c:v>23</c:v>
                </c:pt>
                <c:pt idx="11">
                  <c:v>15</c:v>
                </c:pt>
                <c:pt idx="12">
                  <c:v>27</c:v>
                </c:pt>
                <c:pt idx="13">
                  <c:v>18</c:v>
                </c:pt>
                <c:pt idx="14">
                  <c:v>17</c:v>
                </c:pt>
                <c:pt idx="15">
                  <c:v>12</c:v>
                </c:pt>
                <c:pt idx="16">
                  <c:v>9</c:v>
                </c:pt>
                <c:pt idx="17">
                  <c:v>4</c:v>
                </c:pt>
                <c:pt idx="18">
                  <c:v>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1">
                  <c:v>1</c:v>
                </c:pt>
                <c:pt idx="2">
                  <c:v>5</c:v>
                </c:pt>
                <c:pt idx="3">
                  <c:v>28</c:v>
                </c:pt>
                <c:pt idx="4">
                  <c:v>27</c:v>
                </c:pt>
                <c:pt idx="5">
                  <c:v>23</c:v>
                </c:pt>
                <c:pt idx="6">
                  <c:v>22</c:v>
                </c:pt>
                <c:pt idx="7">
                  <c:v>22</c:v>
                </c:pt>
                <c:pt idx="8">
                  <c:v>4</c:v>
                </c:pt>
                <c:pt idx="9">
                  <c:v>15</c:v>
                </c:pt>
                <c:pt idx="10">
                  <c:v>14</c:v>
                </c:pt>
                <c:pt idx="11">
                  <c:v>6</c:v>
                </c:pt>
                <c:pt idx="12">
                  <c:v>11</c:v>
                </c:pt>
                <c:pt idx="13">
                  <c:v>16</c:v>
                </c:pt>
                <c:pt idx="14">
                  <c:v>22</c:v>
                </c:pt>
                <c:pt idx="15">
                  <c:v>15</c:v>
                </c:pt>
                <c:pt idx="16">
                  <c:v>9</c:v>
                </c:pt>
                <c:pt idx="1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9055360"/>
        <c:axId val="109089920"/>
        <c:axId val="0"/>
      </c:bar3DChart>
      <c:catAx>
        <c:axId val="1090553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09089920"/>
        <c:crosses val="autoZero"/>
        <c:auto val="1"/>
        <c:lblAlgn val="ctr"/>
        <c:lblOffset val="100"/>
        <c:noMultiLvlLbl val="0"/>
      </c:catAx>
      <c:valAx>
        <c:axId val="109089920"/>
        <c:scaling>
          <c:orientation val="minMax"/>
          <c:max val="5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09055360"/>
        <c:crosses val="autoZero"/>
        <c:crossBetween val="between"/>
        <c:majorUnit val="10"/>
        <c:minorUnit val="1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457</c:v>
                </c:pt>
                <c:pt idx="1">
                  <c:v>118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21721984"/>
        <c:axId val="121723520"/>
      </c:barChart>
      <c:catAx>
        <c:axId val="1217219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1723520"/>
        <c:crosses val="autoZero"/>
        <c:auto val="1"/>
        <c:lblAlgn val="ctr"/>
        <c:lblOffset val="100"/>
        <c:noMultiLvlLbl val="0"/>
      </c:catAx>
      <c:valAx>
        <c:axId val="121723520"/>
        <c:scaling>
          <c:orientation val="minMax"/>
          <c:max val="6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1721984"/>
        <c:crosses val="autoZero"/>
        <c:crossBetween val="between"/>
        <c:majorUnit val="100"/>
        <c:minorUnit val="1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4</c:v>
                </c:pt>
                <c:pt idx="1">
                  <c:v>15</c:v>
                </c:pt>
                <c:pt idx="2">
                  <c:v>7</c:v>
                </c:pt>
                <c:pt idx="3">
                  <c:v>8</c:v>
                </c:pt>
                <c:pt idx="4">
                  <c:v>10</c:v>
                </c:pt>
                <c:pt idx="5">
                  <c:v>14</c:v>
                </c:pt>
                <c:pt idx="6">
                  <c:v>5</c:v>
                </c:pt>
                <c:pt idx="7">
                  <c:v>10</c:v>
                </c:pt>
                <c:pt idx="8">
                  <c:v>8</c:v>
                </c:pt>
                <c:pt idx="9">
                  <c:v>8</c:v>
                </c:pt>
                <c:pt idx="10">
                  <c:v>7</c:v>
                </c:pt>
                <c:pt idx="11">
                  <c:v>9</c:v>
                </c:pt>
                <c:pt idx="12">
                  <c:v>2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4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8</c:v>
                </c:pt>
                <c:pt idx="5">
                  <c:v>10</c:v>
                </c:pt>
                <c:pt idx="6">
                  <c:v>3</c:v>
                </c:pt>
                <c:pt idx="7">
                  <c:v>10</c:v>
                </c:pt>
                <c:pt idx="8">
                  <c:v>18</c:v>
                </c:pt>
                <c:pt idx="9">
                  <c:v>17</c:v>
                </c:pt>
                <c:pt idx="10">
                  <c:v>14</c:v>
                </c:pt>
                <c:pt idx="11">
                  <c:v>17</c:v>
                </c:pt>
                <c:pt idx="12">
                  <c:v>45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31</c:v>
                </c:pt>
                <c:pt idx="1">
                  <c:v>27</c:v>
                </c:pt>
                <c:pt idx="2">
                  <c:v>21</c:v>
                </c:pt>
                <c:pt idx="3">
                  <c:v>30</c:v>
                </c:pt>
                <c:pt idx="4">
                  <c:v>32</c:v>
                </c:pt>
                <c:pt idx="5">
                  <c:v>27</c:v>
                </c:pt>
                <c:pt idx="6">
                  <c:v>26</c:v>
                </c:pt>
                <c:pt idx="7">
                  <c:v>25</c:v>
                </c:pt>
                <c:pt idx="8">
                  <c:v>28</c:v>
                </c:pt>
                <c:pt idx="9">
                  <c:v>25</c:v>
                </c:pt>
                <c:pt idx="10">
                  <c:v>25</c:v>
                </c:pt>
                <c:pt idx="11">
                  <c:v>13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2586624"/>
        <c:axId val="86729472"/>
      </c:barChart>
      <c:catAx>
        <c:axId val="82586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86729472"/>
        <c:crosses val="autoZero"/>
        <c:auto val="1"/>
        <c:lblAlgn val="ctr"/>
        <c:lblOffset val="100"/>
        <c:noMultiLvlLbl val="0"/>
      </c:catAx>
      <c:valAx>
        <c:axId val="8672947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82586624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4</c:v>
                </c:pt>
                <c:pt idx="1">
                  <c:v>15</c:v>
                </c:pt>
                <c:pt idx="2">
                  <c:v>7</c:v>
                </c:pt>
                <c:pt idx="3">
                  <c:v>8</c:v>
                </c:pt>
                <c:pt idx="4">
                  <c:v>10</c:v>
                </c:pt>
                <c:pt idx="5">
                  <c:v>14</c:v>
                </c:pt>
                <c:pt idx="6">
                  <c:v>5</c:v>
                </c:pt>
                <c:pt idx="7">
                  <c:v>10</c:v>
                </c:pt>
                <c:pt idx="8">
                  <c:v>8</c:v>
                </c:pt>
                <c:pt idx="9">
                  <c:v>8</c:v>
                </c:pt>
                <c:pt idx="10">
                  <c:v>7</c:v>
                </c:pt>
                <c:pt idx="11">
                  <c:v>9</c:v>
                </c:pt>
                <c:pt idx="12">
                  <c:v>2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4</c:v>
                </c:pt>
                <c:pt idx="6">
                  <c:v>2</c:v>
                </c:pt>
                <c:pt idx="7">
                  <c:v>4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13</c:v>
                </c:pt>
                <c:pt idx="12">
                  <c:v>45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34</c:v>
                </c:pt>
                <c:pt idx="1">
                  <c:v>29</c:v>
                </c:pt>
                <c:pt idx="2">
                  <c:v>26</c:v>
                </c:pt>
                <c:pt idx="3">
                  <c:v>32</c:v>
                </c:pt>
                <c:pt idx="4">
                  <c:v>40</c:v>
                </c:pt>
                <c:pt idx="5">
                  <c:v>33</c:v>
                </c:pt>
                <c:pt idx="6">
                  <c:v>27</c:v>
                </c:pt>
                <c:pt idx="7">
                  <c:v>31</c:v>
                </c:pt>
                <c:pt idx="8">
                  <c:v>36</c:v>
                </c:pt>
                <c:pt idx="9">
                  <c:v>32</c:v>
                </c:pt>
                <c:pt idx="10">
                  <c:v>29</c:v>
                </c:pt>
                <c:pt idx="11">
                  <c:v>17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3515648"/>
        <c:axId val="123517184"/>
      </c:barChart>
      <c:catAx>
        <c:axId val="123515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23517184"/>
        <c:crosses val="autoZero"/>
        <c:auto val="1"/>
        <c:lblAlgn val="ctr"/>
        <c:lblOffset val="100"/>
        <c:noMultiLvlLbl val="0"/>
      </c:catAx>
      <c:valAx>
        <c:axId val="12351718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23515648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6529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14.12.2015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14.12.2015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2002-2014: Morbus</a:t>
            </a:r>
            <a:r>
              <a:rPr lang="de-DE" altLang="de-DE" b="1" baseline="0" dirty="0" smtClean="0">
                <a:solidFill>
                  <a:srgbClr val="3333CC"/>
                </a:solidFill>
                <a:latin typeface="Arial" charset="0"/>
              </a:rPr>
              <a:t> Hodgkin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0" name="Textfeld 9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Morbus Hodgkin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C81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2002-2014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762390168"/>
              </p:ext>
            </p:extLst>
          </p:nvPr>
        </p:nvGraphicFramePr>
        <p:xfrm>
          <a:off x="752048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38230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47368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1403648" y="163105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1907704" y="163161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2339752" y="163217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843808" y="163274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3347864" y="163386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851920" y="163443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788024" y="163499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292080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796136" y="162880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228184" y="162880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7236296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283968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6732240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C81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Gesamt=575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8021633" y="350100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5" name="Rectangle 7"/>
          <p:cNvSpPr>
            <a:spLocks noChangeArrowheads="1"/>
          </p:cNvSpPr>
          <p:nvPr/>
        </p:nvSpPr>
        <p:spPr bwMode="auto">
          <a:xfrm>
            <a:off x="7884368" y="386104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Rectangle 8"/>
          <p:cNvSpPr>
            <a:spLocks noChangeArrowheads="1"/>
          </p:cNvSpPr>
          <p:nvPr/>
        </p:nvSpPr>
        <p:spPr bwMode="auto">
          <a:xfrm>
            <a:off x="7884368" y="414908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7884368" y="357909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05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2015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2002-2014,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2015.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2002-2014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906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917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608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298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Morbus Hodgkin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C81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1.823 </a:t>
            </a:r>
            <a:r>
              <a:rPr lang="de-DE" altLang="de-DE" sz="1200" b="1" dirty="0" smtClean="0">
                <a:latin typeface="Arial" charset="0"/>
              </a:rPr>
              <a:t>(ED 1978 bis 2014)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Datenbestand Klinisches Krebsregister: Morbus Hodgkin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575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44818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C81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2014: Morbus Hodgkin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7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1.711.285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837.116,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874.169)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1188000"/>
            <a:ext cx="5096675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52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208273829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C81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Gesamt=575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596336" y="2287905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0" y="6237312"/>
            <a:ext cx="2267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303498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55947874"/>
              </p:ext>
            </p:extLst>
          </p:nvPr>
        </p:nvGraphicFramePr>
        <p:xfrm>
          <a:off x="832579" y="1268760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C81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Gesamt=575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484786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43192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n=333,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42 Jahre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44,7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43192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n=242,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38 Jahre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43,9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09320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554636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795936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538450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4062467919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C81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Gesamt=575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87303" y="3697287"/>
            <a:ext cx="79260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5576" y="4725144"/>
            <a:ext cx="8651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2329135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457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4221088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3412945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07835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289753230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339752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843808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347864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779912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788024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29208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79613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22818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28396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7322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C81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Gesamt=575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445</Words>
  <Application>Microsoft Office PowerPoint</Application>
  <PresentationFormat>Bildschirmpräsentation (4:3)</PresentationFormat>
  <Paragraphs>159</Paragraphs>
  <Slides>11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190</cp:revision>
  <cp:lastPrinted>2015-12-11T09:20:32Z</cp:lastPrinted>
  <dcterms:created xsi:type="dcterms:W3CDTF">2014-04-28T10:09:44Z</dcterms:created>
  <dcterms:modified xsi:type="dcterms:W3CDTF">2015-12-14T10:23:52Z</dcterms:modified>
</cp:coreProperties>
</file>