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96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3306386248543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07238990670347E-3"/>
                  <c:y val="-0.37491341323383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3649224080597E-3"/>
                  <c:y val="-0.2862685564717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193041832855358E-7"/>
                  <c:y val="-0.33902135101514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117826943105487E-3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81856779150309E-4"/>
                  <c:y val="-0.41703780850888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2402274520112E-4"/>
                  <c:y val="-0.292222918626411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185143688936214E-3"/>
                  <c:y val="-0.37485811680350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395766547828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40293573002240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7602253201929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80794912532541E-4"/>
                  <c:y val="-0.33103101683116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87360500126867E-4"/>
                  <c:y val="-0.37969570374384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39</c:v>
                </c:pt>
                <c:pt idx="1">
                  <c:v>46</c:v>
                </c:pt>
                <c:pt idx="2">
                  <c:v>33</c:v>
                </c:pt>
                <c:pt idx="3">
                  <c:v>41</c:v>
                </c:pt>
                <c:pt idx="4">
                  <c:v>50</c:v>
                </c:pt>
                <c:pt idx="5">
                  <c:v>51</c:v>
                </c:pt>
                <c:pt idx="6">
                  <c:v>34</c:v>
                </c:pt>
                <c:pt idx="7">
                  <c:v>45</c:v>
                </c:pt>
                <c:pt idx="8">
                  <c:v>54</c:v>
                </c:pt>
                <c:pt idx="9">
                  <c:v>50</c:v>
                </c:pt>
                <c:pt idx="10">
                  <c:v>46</c:v>
                </c:pt>
                <c:pt idx="11">
                  <c:v>39</c:v>
                </c:pt>
                <c:pt idx="1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731392"/>
        <c:axId val="108470656"/>
      </c:barChart>
      <c:catAx>
        <c:axId val="8673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470656"/>
        <c:crosses val="autoZero"/>
        <c:auto val="1"/>
        <c:lblAlgn val="ctr"/>
        <c:lblOffset val="100"/>
        <c:noMultiLvlLbl val="0"/>
      </c:catAx>
      <c:valAx>
        <c:axId val="108470656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6731392"/>
        <c:crosses val="autoZero"/>
        <c:crossBetween val="between"/>
        <c:majorUnit val="1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1">
                  <c:v>2</c:v>
                </c:pt>
                <c:pt idx="2">
                  <c:v>5</c:v>
                </c:pt>
                <c:pt idx="3">
                  <c:v>17</c:v>
                </c:pt>
                <c:pt idx="4">
                  <c:v>25</c:v>
                </c:pt>
                <c:pt idx="5">
                  <c:v>40</c:v>
                </c:pt>
                <c:pt idx="6">
                  <c:v>30</c:v>
                </c:pt>
                <c:pt idx="7">
                  <c:v>29</c:v>
                </c:pt>
                <c:pt idx="8">
                  <c:v>33</c:v>
                </c:pt>
                <c:pt idx="9">
                  <c:v>26</c:v>
                </c:pt>
                <c:pt idx="10">
                  <c:v>23</c:v>
                </c:pt>
                <c:pt idx="11">
                  <c:v>15</c:v>
                </c:pt>
                <c:pt idx="12">
                  <c:v>27</c:v>
                </c:pt>
                <c:pt idx="13">
                  <c:v>18</c:v>
                </c:pt>
                <c:pt idx="14">
                  <c:v>17</c:v>
                </c:pt>
                <c:pt idx="15">
                  <c:v>12</c:v>
                </c:pt>
                <c:pt idx="16">
                  <c:v>9</c:v>
                </c:pt>
                <c:pt idx="17">
                  <c:v>4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1</c:v>
                </c:pt>
                <c:pt idx="2">
                  <c:v>5</c:v>
                </c:pt>
                <c:pt idx="3">
                  <c:v>28</c:v>
                </c:pt>
                <c:pt idx="4">
                  <c:v>27</c:v>
                </c:pt>
                <c:pt idx="5">
                  <c:v>23</c:v>
                </c:pt>
                <c:pt idx="6">
                  <c:v>22</c:v>
                </c:pt>
                <c:pt idx="7">
                  <c:v>22</c:v>
                </c:pt>
                <c:pt idx="8">
                  <c:v>4</c:v>
                </c:pt>
                <c:pt idx="9">
                  <c:v>15</c:v>
                </c:pt>
                <c:pt idx="10">
                  <c:v>14</c:v>
                </c:pt>
                <c:pt idx="11">
                  <c:v>6</c:v>
                </c:pt>
                <c:pt idx="12">
                  <c:v>11</c:v>
                </c:pt>
                <c:pt idx="13">
                  <c:v>16</c:v>
                </c:pt>
                <c:pt idx="14">
                  <c:v>22</c:v>
                </c:pt>
                <c:pt idx="15">
                  <c:v>15</c:v>
                </c:pt>
                <c:pt idx="16">
                  <c:v>9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055360"/>
        <c:axId val="109089920"/>
        <c:axId val="0"/>
      </c:bar3DChart>
      <c:catAx>
        <c:axId val="109055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09089920"/>
        <c:crosses val="autoZero"/>
        <c:auto val="1"/>
        <c:lblAlgn val="ctr"/>
        <c:lblOffset val="100"/>
        <c:noMultiLvlLbl val="0"/>
      </c:catAx>
      <c:valAx>
        <c:axId val="109089920"/>
        <c:scaling>
          <c:orientation val="minMax"/>
          <c:max val="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09055360"/>
        <c:crosses val="autoZero"/>
        <c:crossBetween val="between"/>
        <c:majorUnit val="10"/>
        <c:minorUnit val="1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457</c:v>
                </c:pt>
                <c:pt idx="1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1721984"/>
        <c:axId val="121723520"/>
      </c:barChart>
      <c:catAx>
        <c:axId val="12172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1723520"/>
        <c:crosses val="autoZero"/>
        <c:auto val="1"/>
        <c:lblAlgn val="ctr"/>
        <c:lblOffset val="100"/>
        <c:noMultiLvlLbl val="0"/>
      </c:catAx>
      <c:valAx>
        <c:axId val="121723520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1721984"/>
        <c:crosses val="autoZero"/>
        <c:crossBetween val="between"/>
        <c:majorUnit val="1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</c:v>
                </c:pt>
                <c:pt idx="1">
                  <c:v>15</c:v>
                </c:pt>
                <c:pt idx="2">
                  <c:v>7</c:v>
                </c:pt>
                <c:pt idx="3">
                  <c:v>8</c:v>
                </c:pt>
                <c:pt idx="4">
                  <c:v>10</c:v>
                </c:pt>
                <c:pt idx="5">
                  <c:v>14</c:v>
                </c:pt>
                <c:pt idx="6">
                  <c:v>5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9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10</c:v>
                </c:pt>
                <c:pt idx="6">
                  <c:v>3</c:v>
                </c:pt>
                <c:pt idx="7">
                  <c:v>10</c:v>
                </c:pt>
                <c:pt idx="8">
                  <c:v>18</c:v>
                </c:pt>
                <c:pt idx="9">
                  <c:v>17</c:v>
                </c:pt>
                <c:pt idx="10">
                  <c:v>14</c:v>
                </c:pt>
                <c:pt idx="11">
                  <c:v>17</c:v>
                </c:pt>
                <c:pt idx="12">
                  <c:v>45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31</c:v>
                </c:pt>
                <c:pt idx="1">
                  <c:v>27</c:v>
                </c:pt>
                <c:pt idx="2">
                  <c:v>21</c:v>
                </c:pt>
                <c:pt idx="3">
                  <c:v>30</c:v>
                </c:pt>
                <c:pt idx="4">
                  <c:v>32</c:v>
                </c:pt>
                <c:pt idx="5">
                  <c:v>27</c:v>
                </c:pt>
                <c:pt idx="6">
                  <c:v>26</c:v>
                </c:pt>
                <c:pt idx="7">
                  <c:v>25</c:v>
                </c:pt>
                <c:pt idx="8">
                  <c:v>28</c:v>
                </c:pt>
                <c:pt idx="9">
                  <c:v>25</c:v>
                </c:pt>
                <c:pt idx="10">
                  <c:v>25</c:v>
                </c:pt>
                <c:pt idx="11">
                  <c:v>13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86624"/>
        <c:axId val="86729472"/>
      </c:barChart>
      <c:catAx>
        <c:axId val="8258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6729472"/>
        <c:crosses val="autoZero"/>
        <c:auto val="1"/>
        <c:lblAlgn val="ctr"/>
        <c:lblOffset val="100"/>
        <c:noMultiLvlLbl val="0"/>
      </c:catAx>
      <c:valAx>
        <c:axId val="867294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25866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</c:v>
                </c:pt>
                <c:pt idx="1">
                  <c:v>15</c:v>
                </c:pt>
                <c:pt idx="2">
                  <c:v>7</c:v>
                </c:pt>
                <c:pt idx="3">
                  <c:v>8</c:v>
                </c:pt>
                <c:pt idx="4">
                  <c:v>10</c:v>
                </c:pt>
                <c:pt idx="5">
                  <c:v>14</c:v>
                </c:pt>
                <c:pt idx="6">
                  <c:v>5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9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13</c:v>
                </c:pt>
                <c:pt idx="12">
                  <c:v>45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34</c:v>
                </c:pt>
                <c:pt idx="1">
                  <c:v>29</c:v>
                </c:pt>
                <c:pt idx="2">
                  <c:v>26</c:v>
                </c:pt>
                <c:pt idx="3">
                  <c:v>32</c:v>
                </c:pt>
                <c:pt idx="4">
                  <c:v>40</c:v>
                </c:pt>
                <c:pt idx="5">
                  <c:v>33</c:v>
                </c:pt>
                <c:pt idx="6">
                  <c:v>27</c:v>
                </c:pt>
                <c:pt idx="7">
                  <c:v>31</c:v>
                </c:pt>
                <c:pt idx="8">
                  <c:v>36</c:v>
                </c:pt>
                <c:pt idx="9">
                  <c:v>32</c:v>
                </c:pt>
                <c:pt idx="10">
                  <c:v>29</c:v>
                </c:pt>
                <c:pt idx="11">
                  <c:v>17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515648"/>
        <c:axId val="123517184"/>
      </c:barChart>
      <c:catAx>
        <c:axId val="12351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3517184"/>
        <c:crosses val="autoZero"/>
        <c:auto val="1"/>
        <c:lblAlgn val="ctr"/>
        <c:lblOffset val="100"/>
        <c:noMultiLvlLbl val="0"/>
      </c:catAx>
      <c:valAx>
        <c:axId val="1235171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351564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52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Morbus</a:t>
            </a:r>
            <a:r>
              <a:rPr lang="de-DE" altLang="de-DE" b="1" baseline="0" dirty="0" smtClean="0">
                <a:solidFill>
                  <a:srgbClr val="3333CC"/>
                </a:solidFill>
                <a:latin typeface="Arial" charset="0"/>
              </a:rPr>
              <a:t>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Morbus Hodgkin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C81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762390168"/>
              </p:ext>
            </p:extLst>
          </p:nvPr>
        </p:nvGraphicFramePr>
        <p:xfrm>
          <a:off x="752048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403648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907704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39752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843808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347864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851920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788024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29208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796136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22818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236296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C81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Gesamt=575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104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4908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906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917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608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298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Morbus Hodgkin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C81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1.823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Datenbestand Klinisches Krebsregister: Morbus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4818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Morbus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5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208273829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Gesamt=575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96336" y="2287905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5947874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Gesamt=575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n=333,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42 Jahre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44,7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n=242,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38 Jahre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43,9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4062467919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Gesamt=575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3697287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4725144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3291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457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422108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41294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783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8975323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C81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Gesamt=575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Office PowerPoint</Application>
  <PresentationFormat>Bildschirmpräsentation (4:3)</PresentationFormat>
  <Paragraphs>159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190</cp:revision>
  <cp:lastPrinted>2015-12-11T09:20:32Z</cp:lastPrinted>
  <dcterms:created xsi:type="dcterms:W3CDTF">2014-04-28T10:09:44Z</dcterms:created>
  <dcterms:modified xsi:type="dcterms:W3CDTF">2015-12-14T10:23:52Z</dcterms:modified>
</cp:coreProperties>
</file>