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28" r:id="rId2"/>
  </p:sldMasterIdLst>
  <p:notesMasterIdLst>
    <p:notesMasterId r:id="rId15"/>
  </p:notesMasterIdLst>
  <p:handoutMasterIdLst>
    <p:handoutMasterId r:id="rId16"/>
  </p:handoutMasterIdLst>
  <p:sldIdLst>
    <p:sldId id="293" r:id="rId3"/>
    <p:sldId id="287" r:id="rId4"/>
    <p:sldId id="297" r:id="rId5"/>
    <p:sldId id="291" r:id="rId6"/>
    <p:sldId id="282" r:id="rId7"/>
    <p:sldId id="285" r:id="rId8"/>
    <p:sldId id="292" r:id="rId9"/>
    <p:sldId id="295" r:id="rId10"/>
    <p:sldId id="296" r:id="rId11"/>
    <p:sldId id="277" r:id="rId12"/>
    <p:sldId id="290" r:id="rId13"/>
    <p:sldId id="294" r:id="rId14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0" autoAdjust="0"/>
    <p:restoredTop sz="94660"/>
  </p:normalViewPr>
  <p:slideViewPr>
    <p:cSldViewPr>
      <p:cViewPr>
        <p:scale>
          <a:sx n="77" d="100"/>
          <a:sy n="77" d="100"/>
        </p:scale>
        <p:origin x="-104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271216230097804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0468694670338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261959394980487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293104045976004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2052044149520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077092629184356E-3"/>
                  <c:y val="-0.406233736734971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2187177991340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9915508821969014E-3"/>
                  <c:y val="-0.44238356539047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3395766547828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421842855626762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46515612415409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44177275251380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6957846381895584E-3"/>
                  <c:y val="-0.44181911644386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104</c:v>
                </c:pt>
                <c:pt idx="1">
                  <c:v>118</c:v>
                </c:pt>
                <c:pt idx="2">
                  <c:v>103</c:v>
                </c:pt>
                <c:pt idx="3">
                  <c:v>115</c:v>
                </c:pt>
                <c:pt idx="4">
                  <c:v>131</c:v>
                </c:pt>
                <c:pt idx="5">
                  <c:v>164</c:v>
                </c:pt>
                <c:pt idx="6">
                  <c:v>172</c:v>
                </c:pt>
                <c:pt idx="7">
                  <c:v>183</c:v>
                </c:pt>
                <c:pt idx="8">
                  <c:v>179</c:v>
                </c:pt>
                <c:pt idx="9">
                  <c:v>171</c:v>
                </c:pt>
                <c:pt idx="10">
                  <c:v>204</c:v>
                </c:pt>
                <c:pt idx="11">
                  <c:v>182</c:v>
                </c:pt>
                <c:pt idx="12">
                  <c:v>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570112"/>
        <c:axId val="42571648"/>
      </c:barChart>
      <c:catAx>
        <c:axId val="4257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571648"/>
        <c:crosses val="autoZero"/>
        <c:auto val="1"/>
        <c:lblAlgn val="ctr"/>
        <c:lblOffset val="100"/>
        <c:noMultiLvlLbl val="0"/>
      </c:catAx>
      <c:valAx>
        <c:axId val="42571648"/>
        <c:scaling>
          <c:orientation val="minMax"/>
          <c:max val="2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2570112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2">
                  <c:v>1</c:v>
                </c:pt>
                <c:pt idx="3">
                  <c:v>2</c:v>
                </c:pt>
                <c:pt idx="4">
                  <c:v>12</c:v>
                </c:pt>
                <c:pt idx="5">
                  <c:v>12</c:v>
                </c:pt>
                <c:pt idx="6">
                  <c:v>17</c:v>
                </c:pt>
                <c:pt idx="7">
                  <c:v>36</c:v>
                </c:pt>
                <c:pt idx="8">
                  <c:v>64</c:v>
                </c:pt>
                <c:pt idx="9">
                  <c:v>72</c:v>
                </c:pt>
                <c:pt idx="10">
                  <c:v>59</c:v>
                </c:pt>
                <c:pt idx="11">
                  <c:v>74</c:v>
                </c:pt>
                <c:pt idx="12">
                  <c:v>56</c:v>
                </c:pt>
                <c:pt idx="13">
                  <c:v>59</c:v>
                </c:pt>
                <c:pt idx="14">
                  <c:v>49</c:v>
                </c:pt>
                <c:pt idx="15">
                  <c:v>23</c:v>
                </c:pt>
                <c:pt idx="16">
                  <c:v>12</c:v>
                </c:pt>
                <c:pt idx="17">
                  <c:v>5</c:v>
                </c:pt>
                <c:pt idx="18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2</c:v>
                </c:pt>
                <c:pt idx="2">
                  <c:v>3</c:v>
                </c:pt>
                <c:pt idx="3">
                  <c:v>18</c:v>
                </c:pt>
                <c:pt idx="4">
                  <c:v>40</c:v>
                </c:pt>
                <c:pt idx="5">
                  <c:v>57</c:v>
                </c:pt>
                <c:pt idx="6">
                  <c:v>95</c:v>
                </c:pt>
                <c:pt idx="7">
                  <c:v>105</c:v>
                </c:pt>
                <c:pt idx="8">
                  <c:v>160</c:v>
                </c:pt>
                <c:pt idx="9">
                  <c:v>187</c:v>
                </c:pt>
                <c:pt idx="10">
                  <c:v>169</c:v>
                </c:pt>
                <c:pt idx="11">
                  <c:v>171</c:v>
                </c:pt>
                <c:pt idx="12">
                  <c:v>125</c:v>
                </c:pt>
                <c:pt idx="13">
                  <c:v>120</c:v>
                </c:pt>
                <c:pt idx="14">
                  <c:v>90</c:v>
                </c:pt>
                <c:pt idx="15">
                  <c:v>54</c:v>
                </c:pt>
                <c:pt idx="16">
                  <c:v>34</c:v>
                </c:pt>
                <c:pt idx="17">
                  <c:v>19</c:v>
                </c:pt>
                <c:pt idx="18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732160"/>
        <c:axId val="42742144"/>
        <c:axId val="0"/>
      </c:bar3DChart>
      <c:catAx>
        <c:axId val="42732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742144"/>
        <c:crosses val="autoZero"/>
        <c:auto val="1"/>
        <c:lblAlgn val="ctr"/>
        <c:lblOffset val="100"/>
        <c:noMultiLvlLbl val="0"/>
      </c:catAx>
      <c:valAx>
        <c:axId val="42742144"/>
        <c:scaling>
          <c:orientation val="minMax"/>
          <c:max val="2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732160"/>
        <c:crosses val="autoZero"/>
        <c:crossBetween val="between"/>
        <c:majorUnit val="50"/>
        <c:minorUnit val="5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1575</c:v>
                </c:pt>
                <c:pt idx="1">
                  <c:v>433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877312"/>
        <c:axId val="42878848"/>
      </c:barChart>
      <c:catAx>
        <c:axId val="42877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878848"/>
        <c:crosses val="autoZero"/>
        <c:auto val="1"/>
        <c:lblAlgn val="ctr"/>
        <c:lblOffset val="100"/>
        <c:noMultiLvlLbl val="0"/>
      </c:catAx>
      <c:valAx>
        <c:axId val="42878848"/>
        <c:scaling>
          <c:orientation val="minMax"/>
          <c:max val="2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877312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Tabelle1!$A$2:$A$7</c:f>
              <c:strCache>
                <c:ptCount val="6"/>
                <c:pt idx="0">
                  <c:v>papillär</c:v>
                </c:pt>
                <c:pt idx="1">
                  <c:v>follikulär</c:v>
                </c:pt>
                <c:pt idx="2">
                  <c:v>medullär</c:v>
                </c:pt>
                <c:pt idx="3">
                  <c:v>anaplastisch</c:v>
                </c:pt>
                <c:pt idx="4">
                  <c:v>anderes Ca</c:v>
                </c:pt>
                <c:pt idx="5">
                  <c:v>Sonstiges Malignom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1551</c:v>
                </c:pt>
                <c:pt idx="1">
                  <c:v>241</c:v>
                </c:pt>
                <c:pt idx="2">
                  <c:v>110</c:v>
                </c:pt>
                <c:pt idx="3">
                  <c:v>51</c:v>
                </c:pt>
                <c:pt idx="4">
                  <c:v>47</c:v>
                </c:pt>
                <c:pt idx="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27</c:v>
                </c:pt>
                <c:pt idx="1">
                  <c:v>26</c:v>
                </c:pt>
                <c:pt idx="2">
                  <c:v>14</c:v>
                </c:pt>
                <c:pt idx="3">
                  <c:v>24</c:v>
                </c:pt>
                <c:pt idx="4">
                  <c:v>23</c:v>
                </c:pt>
                <c:pt idx="5">
                  <c:v>18</c:v>
                </c:pt>
                <c:pt idx="6">
                  <c:v>13</c:v>
                </c:pt>
                <c:pt idx="7">
                  <c:v>14</c:v>
                </c:pt>
                <c:pt idx="8">
                  <c:v>14</c:v>
                </c:pt>
                <c:pt idx="9">
                  <c:v>11</c:v>
                </c:pt>
                <c:pt idx="10">
                  <c:v>8</c:v>
                </c:pt>
                <c:pt idx="11">
                  <c:v>12</c:v>
                </c:pt>
                <c:pt idx="12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23</c:v>
                </c:pt>
                <c:pt idx="1">
                  <c:v>25</c:v>
                </c:pt>
                <c:pt idx="2">
                  <c:v>21</c:v>
                </c:pt>
                <c:pt idx="3">
                  <c:v>23</c:v>
                </c:pt>
                <c:pt idx="4">
                  <c:v>28</c:v>
                </c:pt>
                <c:pt idx="5">
                  <c:v>28</c:v>
                </c:pt>
                <c:pt idx="6">
                  <c:v>18</c:v>
                </c:pt>
                <c:pt idx="7">
                  <c:v>25</c:v>
                </c:pt>
                <c:pt idx="8">
                  <c:v>43</c:v>
                </c:pt>
                <c:pt idx="9">
                  <c:v>37</c:v>
                </c:pt>
                <c:pt idx="10">
                  <c:v>52</c:v>
                </c:pt>
                <c:pt idx="11">
                  <c:v>62</c:v>
                </c:pt>
                <c:pt idx="12">
                  <c:v>179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54</c:v>
                </c:pt>
                <c:pt idx="1">
                  <c:v>67</c:v>
                </c:pt>
                <c:pt idx="2">
                  <c:v>68</c:v>
                </c:pt>
                <c:pt idx="3">
                  <c:v>68</c:v>
                </c:pt>
                <c:pt idx="4">
                  <c:v>80</c:v>
                </c:pt>
                <c:pt idx="5">
                  <c:v>118</c:v>
                </c:pt>
                <c:pt idx="6">
                  <c:v>141</c:v>
                </c:pt>
                <c:pt idx="7">
                  <c:v>144</c:v>
                </c:pt>
                <c:pt idx="8">
                  <c:v>122</c:v>
                </c:pt>
                <c:pt idx="9">
                  <c:v>123</c:v>
                </c:pt>
                <c:pt idx="10">
                  <c:v>144</c:v>
                </c:pt>
                <c:pt idx="11">
                  <c:v>108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256256"/>
        <c:axId val="44270336"/>
      </c:barChart>
      <c:catAx>
        <c:axId val="4425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270336"/>
        <c:crosses val="autoZero"/>
        <c:auto val="1"/>
        <c:lblAlgn val="ctr"/>
        <c:lblOffset val="100"/>
        <c:noMultiLvlLbl val="0"/>
      </c:catAx>
      <c:valAx>
        <c:axId val="4427033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25625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27</c:v>
                </c:pt>
                <c:pt idx="1">
                  <c:v>26</c:v>
                </c:pt>
                <c:pt idx="2">
                  <c:v>14</c:v>
                </c:pt>
                <c:pt idx="3">
                  <c:v>24</c:v>
                </c:pt>
                <c:pt idx="4">
                  <c:v>23</c:v>
                </c:pt>
                <c:pt idx="5">
                  <c:v>18</c:v>
                </c:pt>
                <c:pt idx="6">
                  <c:v>13</c:v>
                </c:pt>
                <c:pt idx="7">
                  <c:v>14</c:v>
                </c:pt>
                <c:pt idx="8">
                  <c:v>14</c:v>
                </c:pt>
                <c:pt idx="9">
                  <c:v>11</c:v>
                </c:pt>
                <c:pt idx="10">
                  <c:v>8</c:v>
                </c:pt>
                <c:pt idx="11">
                  <c:v>12</c:v>
                </c:pt>
                <c:pt idx="12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16</c:v>
                </c:pt>
                <c:pt idx="1">
                  <c:v>18</c:v>
                </c:pt>
                <c:pt idx="2">
                  <c:v>11</c:v>
                </c:pt>
                <c:pt idx="3">
                  <c:v>15</c:v>
                </c:pt>
                <c:pt idx="4">
                  <c:v>16</c:v>
                </c:pt>
                <c:pt idx="5">
                  <c:v>18</c:v>
                </c:pt>
                <c:pt idx="6">
                  <c:v>12</c:v>
                </c:pt>
                <c:pt idx="7">
                  <c:v>16</c:v>
                </c:pt>
                <c:pt idx="8">
                  <c:v>29</c:v>
                </c:pt>
                <c:pt idx="9">
                  <c:v>25</c:v>
                </c:pt>
                <c:pt idx="10">
                  <c:v>31</c:v>
                </c:pt>
                <c:pt idx="11">
                  <c:v>28</c:v>
                </c:pt>
                <c:pt idx="12">
                  <c:v>179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61</c:v>
                </c:pt>
                <c:pt idx="1">
                  <c:v>74</c:v>
                </c:pt>
                <c:pt idx="2">
                  <c:v>78</c:v>
                </c:pt>
                <c:pt idx="3">
                  <c:v>76</c:v>
                </c:pt>
                <c:pt idx="4">
                  <c:v>92</c:v>
                </c:pt>
                <c:pt idx="5">
                  <c:v>128</c:v>
                </c:pt>
                <c:pt idx="6">
                  <c:v>147</c:v>
                </c:pt>
                <c:pt idx="7">
                  <c:v>153</c:v>
                </c:pt>
                <c:pt idx="8">
                  <c:v>136</c:v>
                </c:pt>
                <c:pt idx="9">
                  <c:v>135</c:v>
                </c:pt>
                <c:pt idx="10">
                  <c:v>165</c:v>
                </c:pt>
                <c:pt idx="11">
                  <c:v>142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74752"/>
        <c:axId val="44897024"/>
      </c:barChart>
      <c:catAx>
        <c:axId val="44874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897024"/>
        <c:crosses val="autoZero"/>
        <c:auto val="1"/>
        <c:lblAlgn val="ctr"/>
        <c:lblOffset val="100"/>
        <c:noMultiLvlLbl val="0"/>
      </c:catAx>
      <c:valAx>
        <c:axId val="448970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87475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825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9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438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85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71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85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76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29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44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72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76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88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Schilddrüse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222C-9BBB-47EC-B037-9F8F818F35F3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11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Schilddrüse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C73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223791798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C73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Gesamt=2.008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257488176"/>
              </p:ext>
            </p:extLst>
          </p:nvPr>
        </p:nvGraphicFramePr>
        <p:xfrm>
          <a:off x="752048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47368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C73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Gesamt=2.008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Textfeld 44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2.845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1.333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2.079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766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Schilddrüse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C73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4.178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Schilddrüse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2.008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748029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Schilddrüse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8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86011829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latin typeface="Arial" charset="0"/>
                <a:cs typeface="Times New Roman" pitchFamily="18" charset="0"/>
              </a:rPr>
              <a:t>C73</a:t>
            </a:r>
            <a:endParaRPr lang="de-DE" altLang="de-DE" sz="1400" dirty="0">
              <a:latin typeface="Arial" charset="0"/>
              <a:cs typeface="Times New Roman" pitchFamily="18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Gesamt=2.008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668344" y="171184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801357721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Gesamt=2.008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4863" algn="l"/>
                <a:tab pos="15208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   554,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55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54,3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n=1.454,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51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51,6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587155996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Gesamt=2.008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87303" y="3717032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4725144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25712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1.575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414908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433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Gesamt=2.008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1732427665"/>
              </p:ext>
            </p:extLst>
          </p:nvPr>
        </p:nvGraphicFramePr>
        <p:xfrm>
          <a:off x="2196268" y="299734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873896" y="3799926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34136" y="4581128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1.551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949204" y="3423118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563888" y="3511894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4415904" y="3351110"/>
            <a:ext cx="44412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258692" y="342014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1979712" y="3835638"/>
            <a:ext cx="836714" cy="27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2195736" y="3217840"/>
            <a:ext cx="1461840" cy="2588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3059832" y="2523368"/>
            <a:ext cx="1008112" cy="9152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 flipV="1">
            <a:off x="4343338" y="2450938"/>
            <a:ext cx="84648" cy="958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4572000" y="2681788"/>
            <a:ext cx="957064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6418893" y="3575518"/>
            <a:ext cx="967670" cy="287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419872" y="1784248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5364088" y="2189328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142875" y="3749573"/>
            <a:ext cx="2001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Follikuläres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6876256" y="3128860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Papilläres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323528" y="2855810"/>
            <a:ext cx="23206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Medulläres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1660525" y="2000148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Anaplastisches Ca</a:t>
            </a:r>
          </a:p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</p:spTree>
    <p:extLst>
      <p:ext uri="{BB962C8B-B14F-4D97-AF65-F5344CB8AC3E}">
        <p14:creationId xmlns:p14="http://schemas.microsoft.com/office/powerpoint/2010/main" val="24698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4597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249172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475</Words>
  <Application>Microsoft Office PowerPoint</Application>
  <PresentationFormat>Bildschirmpräsentation (4:3)</PresentationFormat>
  <Paragraphs>180</Paragraphs>
  <Slides>12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Larissa</vt:lpstr>
      <vt:lpstr>Benutzerdefiniertes Design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190</cp:revision>
  <cp:lastPrinted>2015-12-07T09:14:37Z</cp:lastPrinted>
  <dcterms:created xsi:type="dcterms:W3CDTF">2014-04-28T10:09:44Z</dcterms:created>
  <dcterms:modified xsi:type="dcterms:W3CDTF">2015-12-11T11:36:55Z</dcterms:modified>
</cp:coreProperties>
</file>