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92" r:id="rId2"/>
    <p:sldId id="287" r:id="rId3"/>
    <p:sldId id="296" r:id="rId4"/>
    <p:sldId id="290" r:id="rId5"/>
    <p:sldId id="289" r:id="rId6"/>
    <p:sldId id="285" r:id="rId7"/>
    <p:sldId id="291" r:id="rId8"/>
    <p:sldId id="294" r:id="rId9"/>
    <p:sldId id="295" r:id="rId10"/>
    <p:sldId id="277" r:id="rId11"/>
    <p:sldId id="280" r:id="rId12"/>
    <p:sldId id="293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339966"/>
    <a:srgbClr val="008378"/>
    <a:srgbClr val="0033CC"/>
    <a:srgbClr val="008380"/>
    <a:srgbClr val="00836C"/>
    <a:srgbClr val="00CC6E"/>
    <a:srgbClr val="00CC66"/>
    <a:srgbClr val="0083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präinvasiv</c:v>
                </c:pt>
              </c:strCache>
            </c:strRef>
          </c:tx>
          <c:spPr>
            <a:solidFill>
              <a:srgbClr val="CCE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146</c:v>
                </c:pt>
                <c:pt idx="1">
                  <c:v>175</c:v>
                </c:pt>
                <c:pt idx="2">
                  <c:v>173</c:v>
                </c:pt>
                <c:pt idx="3">
                  <c:v>251</c:v>
                </c:pt>
                <c:pt idx="4">
                  <c:v>255</c:v>
                </c:pt>
                <c:pt idx="5">
                  <c:v>293</c:v>
                </c:pt>
                <c:pt idx="6">
                  <c:v>305</c:v>
                </c:pt>
                <c:pt idx="7">
                  <c:v>273</c:v>
                </c:pt>
                <c:pt idx="8">
                  <c:v>277</c:v>
                </c:pt>
                <c:pt idx="9">
                  <c:v>313</c:v>
                </c:pt>
                <c:pt idx="10">
                  <c:v>266</c:v>
                </c:pt>
                <c:pt idx="11">
                  <c:v>262</c:v>
                </c:pt>
                <c:pt idx="12">
                  <c:v>246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invasiv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272</c:v>
                </c:pt>
                <c:pt idx="1">
                  <c:v>279</c:v>
                </c:pt>
                <c:pt idx="2">
                  <c:v>279</c:v>
                </c:pt>
                <c:pt idx="3">
                  <c:v>322</c:v>
                </c:pt>
                <c:pt idx="4">
                  <c:v>302</c:v>
                </c:pt>
                <c:pt idx="5">
                  <c:v>322</c:v>
                </c:pt>
                <c:pt idx="6">
                  <c:v>316</c:v>
                </c:pt>
                <c:pt idx="7">
                  <c:v>296</c:v>
                </c:pt>
                <c:pt idx="8">
                  <c:v>318</c:v>
                </c:pt>
                <c:pt idx="9">
                  <c:v>288</c:v>
                </c:pt>
                <c:pt idx="10">
                  <c:v>299</c:v>
                </c:pt>
                <c:pt idx="11">
                  <c:v>288</c:v>
                </c:pt>
                <c:pt idx="12">
                  <c:v>275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054080"/>
        <c:axId val="117055872"/>
      </c:barChart>
      <c:catAx>
        <c:axId val="11705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055872"/>
        <c:crosses val="autoZero"/>
        <c:auto val="1"/>
        <c:lblAlgn val="ctr"/>
        <c:lblOffset val="100"/>
        <c:noMultiLvlLbl val="0"/>
      </c:catAx>
      <c:valAx>
        <c:axId val="117055872"/>
        <c:scaling>
          <c:orientation val="minMax"/>
          <c:max val="8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7054080"/>
        <c:crosses val="autoZero"/>
        <c:crossBetween val="between"/>
        <c:majorUnit val="200"/>
        <c:minorUnit val="20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3">
                  <c:v>2</c:v>
                </c:pt>
                <c:pt idx="4">
                  <c:v>5</c:v>
                </c:pt>
                <c:pt idx="5">
                  <c:v>5</c:v>
                </c:pt>
                <c:pt idx="6">
                  <c:v>13</c:v>
                </c:pt>
                <c:pt idx="7">
                  <c:v>27</c:v>
                </c:pt>
                <c:pt idx="8">
                  <c:v>68</c:v>
                </c:pt>
                <c:pt idx="9">
                  <c:v>121</c:v>
                </c:pt>
                <c:pt idx="10">
                  <c:v>268</c:v>
                </c:pt>
                <c:pt idx="11">
                  <c:v>379</c:v>
                </c:pt>
                <c:pt idx="12">
                  <c:v>579</c:v>
                </c:pt>
                <c:pt idx="13">
                  <c:v>834</c:v>
                </c:pt>
                <c:pt idx="14">
                  <c:v>1008</c:v>
                </c:pt>
                <c:pt idx="15">
                  <c:v>874</c:v>
                </c:pt>
                <c:pt idx="16">
                  <c:v>703</c:v>
                </c:pt>
                <c:pt idx="17">
                  <c:v>305</c:v>
                </c:pt>
                <c:pt idx="18">
                  <c:v>111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2</c:v>
                </c:pt>
                <c:pt idx="5">
                  <c:v>6</c:v>
                </c:pt>
                <c:pt idx="6">
                  <c:v>3</c:v>
                </c:pt>
                <c:pt idx="7">
                  <c:v>4</c:v>
                </c:pt>
                <c:pt idx="8">
                  <c:v>24</c:v>
                </c:pt>
                <c:pt idx="9">
                  <c:v>39</c:v>
                </c:pt>
                <c:pt idx="10">
                  <c:v>54</c:v>
                </c:pt>
                <c:pt idx="11">
                  <c:v>114</c:v>
                </c:pt>
                <c:pt idx="12">
                  <c:v>150</c:v>
                </c:pt>
                <c:pt idx="13">
                  <c:v>258</c:v>
                </c:pt>
                <c:pt idx="14">
                  <c:v>293</c:v>
                </c:pt>
                <c:pt idx="15">
                  <c:v>339</c:v>
                </c:pt>
                <c:pt idx="16">
                  <c:v>268</c:v>
                </c:pt>
                <c:pt idx="17">
                  <c:v>151</c:v>
                </c:pt>
                <c:pt idx="18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571648"/>
        <c:axId val="42573184"/>
        <c:axId val="0"/>
      </c:bar3DChart>
      <c:catAx>
        <c:axId val="42571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73184"/>
        <c:crosses val="autoZero"/>
        <c:auto val="1"/>
        <c:lblAlgn val="ctr"/>
        <c:lblOffset val="100"/>
        <c:noMultiLvlLbl val="0"/>
      </c:catAx>
      <c:valAx>
        <c:axId val="42573184"/>
        <c:scaling>
          <c:orientation val="minMax"/>
          <c:max val="12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71648"/>
        <c:crosses val="autoZero"/>
        <c:crossBetween val="between"/>
        <c:majorUnit val="200"/>
        <c:minorUnit val="2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2075</c:v>
                </c:pt>
                <c:pt idx="1">
                  <c:v>5016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42589568"/>
        <c:axId val="42595456"/>
      </c:barChart>
      <c:catAx>
        <c:axId val="42589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95456"/>
        <c:crosses val="autoZero"/>
        <c:auto val="1"/>
        <c:lblAlgn val="ctr"/>
        <c:lblOffset val="100"/>
        <c:noMultiLvlLbl val="0"/>
      </c:catAx>
      <c:valAx>
        <c:axId val="42595456"/>
        <c:scaling>
          <c:orientation val="minMax"/>
          <c:max val="6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42589568"/>
        <c:crosses val="autoZero"/>
        <c:crossBetween val="between"/>
        <c:majorUnit val="1000"/>
        <c:minorUnit val="10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Papilläres Urothel</c:v>
                </c:pt>
                <c:pt idx="1">
                  <c:v>Urothel</c:v>
                </c:pt>
                <c:pt idx="2">
                  <c:v>Adeno</c:v>
                </c:pt>
                <c:pt idx="3">
                  <c:v>Plattenepihel</c:v>
                </c:pt>
                <c:pt idx="4">
                  <c:v>Anderes Ca</c:v>
                </c:pt>
                <c:pt idx="5">
                  <c:v>Anderes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4489</c:v>
                </c:pt>
                <c:pt idx="1">
                  <c:v>2373</c:v>
                </c:pt>
                <c:pt idx="2">
                  <c:v>66</c:v>
                </c:pt>
                <c:pt idx="3">
                  <c:v>66</c:v>
                </c:pt>
                <c:pt idx="4">
                  <c:v>80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264</c:v>
                </c:pt>
                <c:pt idx="1">
                  <c:v>277</c:v>
                </c:pt>
                <c:pt idx="2">
                  <c:v>272</c:v>
                </c:pt>
                <c:pt idx="3">
                  <c:v>346</c:v>
                </c:pt>
                <c:pt idx="4">
                  <c:v>274</c:v>
                </c:pt>
                <c:pt idx="5">
                  <c:v>306</c:v>
                </c:pt>
                <c:pt idx="6">
                  <c:v>253</c:v>
                </c:pt>
                <c:pt idx="7">
                  <c:v>210</c:v>
                </c:pt>
                <c:pt idx="8">
                  <c:v>226</c:v>
                </c:pt>
                <c:pt idx="9">
                  <c:v>158</c:v>
                </c:pt>
                <c:pt idx="10">
                  <c:v>162</c:v>
                </c:pt>
                <c:pt idx="11">
                  <c:v>96</c:v>
                </c:pt>
                <c:pt idx="12">
                  <c:v>36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22</c:v>
                </c:pt>
                <c:pt idx="1">
                  <c:v>27</c:v>
                </c:pt>
                <c:pt idx="2">
                  <c:v>21</c:v>
                </c:pt>
                <c:pt idx="3">
                  <c:v>31</c:v>
                </c:pt>
                <c:pt idx="4">
                  <c:v>55</c:v>
                </c:pt>
                <c:pt idx="5">
                  <c:v>54</c:v>
                </c:pt>
                <c:pt idx="6">
                  <c:v>56</c:v>
                </c:pt>
                <c:pt idx="7">
                  <c:v>62</c:v>
                </c:pt>
                <c:pt idx="8">
                  <c:v>75</c:v>
                </c:pt>
                <c:pt idx="9">
                  <c:v>93</c:v>
                </c:pt>
                <c:pt idx="10">
                  <c:v>134</c:v>
                </c:pt>
                <c:pt idx="11">
                  <c:v>185</c:v>
                </c:pt>
                <c:pt idx="12">
                  <c:v>485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132</c:v>
                </c:pt>
                <c:pt idx="1">
                  <c:v>150</c:v>
                </c:pt>
                <c:pt idx="2">
                  <c:v>159</c:v>
                </c:pt>
                <c:pt idx="3">
                  <c:v>196</c:v>
                </c:pt>
                <c:pt idx="4">
                  <c:v>228</c:v>
                </c:pt>
                <c:pt idx="5">
                  <c:v>255</c:v>
                </c:pt>
                <c:pt idx="6">
                  <c:v>312</c:v>
                </c:pt>
                <c:pt idx="7">
                  <c:v>297</c:v>
                </c:pt>
                <c:pt idx="8">
                  <c:v>294</c:v>
                </c:pt>
                <c:pt idx="9">
                  <c:v>350</c:v>
                </c:pt>
                <c:pt idx="10">
                  <c:v>269</c:v>
                </c:pt>
                <c:pt idx="11">
                  <c:v>269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118400"/>
        <c:axId val="44196224"/>
      </c:barChart>
      <c:catAx>
        <c:axId val="4411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96224"/>
        <c:crosses val="autoZero"/>
        <c:auto val="1"/>
        <c:lblAlgn val="ctr"/>
        <c:lblOffset val="100"/>
        <c:noMultiLvlLbl val="0"/>
      </c:catAx>
      <c:valAx>
        <c:axId val="4419622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11840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2024</c:v>
                </c:pt>
              </c:numCache>
            </c:numRef>
          </c:cat>
          <c:val>
            <c:numRef>
              <c:f>Tabelle1!$B$2:$B$14</c:f>
              <c:numCache>
                <c:formatCode>General</c:formatCode>
                <c:ptCount val="13"/>
                <c:pt idx="0">
                  <c:v>264</c:v>
                </c:pt>
                <c:pt idx="1">
                  <c:v>277</c:v>
                </c:pt>
                <c:pt idx="2">
                  <c:v>272</c:v>
                </c:pt>
                <c:pt idx="3">
                  <c:v>346</c:v>
                </c:pt>
                <c:pt idx="4">
                  <c:v>274</c:v>
                </c:pt>
                <c:pt idx="5">
                  <c:v>306</c:v>
                </c:pt>
                <c:pt idx="6">
                  <c:v>253</c:v>
                </c:pt>
                <c:pt idx="7">
                  <c:v>210</c:v>
                </c:pt>
                <c:pt idx="8">
                  <c:v>226</c:v>
                </c:pt>
                <c:pt idx="9">
                  <c:v>158</c:v>
                </c:pt>
                <c:pt idx="10">
                  <c:v>162</c:v>
                </c:pt>
                <c:pt idx="11">
                  <c:v>96</c:v>
                </c:pt>
                <c:pt idx="12">
                  <c:v>36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2024</c:v>
                </c:pt>
              </c:numCache>
            </c:numRef>
          </c:cat>
          <c:val>
            <c:numRef>
              <c:f>Tabelle1!$C$2:$C$14</c:f>
              <c:numCache>
                <c:formatCode>General</c:formatCode>
                <c:ptCount val="13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13</c:v>
                </c:pt>
                <c:pt idx="5">
                  <c:v>11</c:v>
                </c:pt>
                <c:pt idx="6">
                  <c:v>9</c:v>
                </c:pt>
                <c:pt idx="7">
                  <c:v>14</c:v>
                </c:pt>
                <c:pt idx="8">
                  <c:v>27</c:v>
                </c:pt>
                <c:pt idx="9">
                  <c:v>25</c:v>
                </c:pt>
                <c:pt idx="10">
                  <c:v>76</c:v>
                </c:pt>
                <c:pt idx="11">
                  <c:v>111</c:v>
                </c:pt>
                <c:pt idx="12">
                  <c:v>485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2014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Tabelle1!$A$2:$A$14</c:f>
              <c:numCache>
                <c:formatCode>General</c:formatCode>
                <c:ptCount val="13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2024</c:v>
                </c:pt>
              </c:numCache>
            </c:numRef>
          </c:cat>
          <c:val>
            <c:numRef>
              <c:f>Tabelle1!$D$2:$D$14</c:f>
              <c:numCache>
                <c:formatCode>General</c:formatCode>
                <c:ptCount val="13"/>
                <c:pt idx="0">
                  <c:v>151</c:v>
                </c:pt>
                <c:pt idx="1">
                  <c:v>171</c:v>
                </c:pt>
                <c:pt idx="2">
                  <c:v>175</c:v>
                </c:pt>
                <c:pt idx="3">
                  <c:v>221</c:v>
                </c:pt>
                <c:pt idx="4">
                  <c:v>270</c:v>
                </c:pt>
                <c:pt idx="5">
                  <c:v>298</c:v>
                </c:pt>
                <c:pt idx="6">
                  <c:v>359</c:v>
                </c:pt>
                <c:pt idx="7">
                  <c:v>345</c:v>
                </c:pt>
                <c:pt idx="8">
                  <c:v>342</c:v>
                </c:pt>
                <c:pt idx="9">
                  <c:v>418</c:v>
                </c:pt>
                <c:pt idx="10">
                  <c:v>327</c:v>
                </c:pt>
                <c:pt idx="11">
                  <c:v>343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29312"/>
        <c:axId val="44430848"/>
      </c:barChart>
      <c:catAx>
        <c:axId val="4442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430848"/>
        <c:crosses val="autoZero"/>
        <c:auto val="1"/>
        <c:lblAlgn val="ctr"/>
        <c:lblOffset val="100"/>
        <c:noMultiLvlLbl val="0"/>
      </c:catAx>
      <c:valAx>
        <c:axId val="4443084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4442931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24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11.12.2015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Mittelfranken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2002-2014: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Harnblase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C67, D09.0, D41.4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2002-2014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76953810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339752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843808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347864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779912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788024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29208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79613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622818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28396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732240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021633" y="3462099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884368" y="3816041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7884368" y="4104073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7884368" y="3540184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D41.4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Gesamt=7.091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38183720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1331640" y="1634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1835696" y="163555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2339752" y="163611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2843808" y="163668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347864" y="163780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779912" y="163837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788024" y="163893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29208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595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796136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601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228184" y="163274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283968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163949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550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8021633" y="3466039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7884368" y="3826079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884368" y="4114111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5" name="Rectangle 10"/>
          <p:cNvSpPr>
            <a:spLocks noChangeArrowheads="1"/>
          </p:cNvSpPr>
          <p:nvPr/>
        </p:nvSpPr>
        <p:spPr bwMode="auto">
          <a:xfrm>
            <a:off x="7884368" y="3544124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 </a:t>
            </a:r>
            <a:endParaRPr lang="de-DE" altLang="de-DE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01.01.2014)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Gesamt=7.091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2015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2002-2014,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2015.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2002-2014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8.870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3.533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7.557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1.313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Harnblase</a:t>
            </a:r>
            <a:r>
              <a:rPr lang="de-DE" altLang="de-DE" sz="1900" dirty="0" smtClean="0">
                <a:latin typeface="Arial" charset="0"/>
              </a:rPr>
              <a:t>,</a:t>
            </a:r>
            <a:r>
              <a:rPr lang="de-DE" altLang="de-DE" sz="1900" b="1" dirty="0" smtClean="0">
                <a:latin typeface="Arial" charset="0"/>
              </a:rPr>
              <a:t> </a:t>
            </a:r>
            <a:r>
              <a:rPr lang="de-DE" altLang="de-DE" sz="1400" dirty="0" smtClean="0">
                <a:latin typeface="Arial" charset="0"/>
              </a:rPr>
              <a:t>C67, D09.0, D41.4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12.403 </a:t>
            </a:r>
            <a:r>
              <a:rPr lang="de-DE" altLang="de-DE" sz="1200" b="1" dirty="0" smtClean="0">
                <a:latin typeface="Arial" charset="0"/>
              </a:rPr>
              <a:t>(ED 1978 bis 2014)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3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    Datenbestand Klinisches Krebsregister: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7.091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466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2014: Harnblase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0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57154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C67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D09.0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D41.4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Textfeld 15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22.10.2015, Stand: November 2015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2015</a:t>
            </a:r>
          </a:p>
        </p:txBody>
      </p:sp>
      <p:sp>
        <p:nvSpPr>
          <p:cNvPr id="14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1.711.285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837.116,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874.169)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096675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554692283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</a:t>
            </a:r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Gesamt=7.091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889212" y="1702549"/>
            <a:ext cx="24132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41438" algn="l"/>
                <a:tab pos="1887538" algn="l"/>
                <a:tab pos="259873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Invasive Tumoren		n=3.856</a:t>
            </a:r>
          </a:p>
          <a:p>
            <a:pPr defTabSz="1203325"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r>
              <a:rPr lang="de-DE" altLang="de-DE" sz="1200" dirty="0" smtClean="0">
                <a:latin typeface="Arial" charset="0"/>
              </a:rPr>
              <a:t>Präinvasive Tumoren</a:t>
            </a:r>
            <a:r>
              <a:rPr lang="de-DE" altLang="de-DE" sz="1200" dirty="0">
                <a:latin typeface="Arial" charset="0"/>
              </a:rPr>
              <a:t>	</a:t>
            </a:r>
            <a:r>
              <a:rPr lang="de-DE" altLang="de-DE" sz="1200" dirty="0" smtClean="0">
                <a:latin typeface="Arial" charset="0"/>
              </a:rPr>
              <a:t>n=3.235</a:t>
            </a:r>
          </a:p>
          <a:p>
            <a:pPr>
              <a:tabLst>
                <a:tab pos="1341438" algn="l"/>
                <a:tab pos="1609725" algn="l"/>
                <a:tab pos="2335213" algn="r"/>
                <a:tab pos="2514600" algn="l"/>
                <a:tab pos="4035425" algn="l"/>
              </a:tabLst>
            </a:pPr>
            <a:endParaRPr lang="de-DE" altLang="de-DE" sz="1200" dirty="0"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638165" y="1649125"/>
            <a:ext cx="2664296" cy="57606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37174" y="1793141"/>
            <a:ext cx="117015" cy="11701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1737174" y="1964157"/>
            <a:ext cx="117015" cy="117015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" name="Textfeld 1"/>
          <p:cNvSpPr txBox="1"/>
          <p:nvPr/>
        </p:nvSpPr>
        <p:spPr>
          <a:xfrm>
            <a:off x="1475656" y="336802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418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1566155" y="425985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566156" y="540341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975756" y="3142979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454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2051720" y="411888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2051720" y="530120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482751" y="314096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452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2555776" y="411888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551820" y="533140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2987824" y="25649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573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059832" y="35428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3060846" y="5017030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251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491880" y="2647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557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3563888" y="361482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3492861" y="4984778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255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995936" y="231102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615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4032921" y="332679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051886" y="494116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4464969" y="228790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621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4536977" y="3284984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4540743" y="4838963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305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932040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569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41033" y="3470811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038328" y="5054987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436096" y="244295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5545089" y="336860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5541844" y="5013176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277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940152" y="242088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601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6027915" y="335699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6012160" y="4849319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313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444208" y="2575937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565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6516216" y="35428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299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6516216" y="5107888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7452320" y="278644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521*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020272" y="5013175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262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489305" y="520892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246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  <p:sp>
        <p:nvSpPr>
          <p:cNvPr id="52" name="Textfeld 51"/>
          <p:cNvSpPr txBox="1"/>
          <p:nvPr/>
        </p:nvSpPr>
        <p:spPr>
          <a:xfrm>
            <a:off x="7020272" y="3695219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7524328" y="3717032"/>
            <a:ext cx="3950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275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6948264" y="2647945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550</a:t>
            </a:r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2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746355659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C67, D09.0, D41.4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Gesamt=7.091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340770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n=5.302,	Median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Jahre,	Mittelwert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70,1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609725" algn="l"/>
                <a:tab pos="3319463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n=1.789,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74 Jahre,	Mittelwert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72,2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410620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651920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379430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218256094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Gesamt=7.091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886492" y="4489375"/>
            <a:ext cx="8939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6096" y="3645024"/>
            <a:ext cx="86461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43808" y="371703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2.075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113111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5.016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C67</a:t>
            </a:r>
            <a:r>
              <a:rPr lang="de-DE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D09.0, D41.4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Gesamt=7.091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347699703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729880" y="378904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2.373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250160" y="422108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4.489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4427984" y="3068960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926482" y="3140968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139952" y="3068960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330700" y="3265239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Gerade Verbindung 27"/>
          <p:cNvCxnSpPr/>
          <p:nvPr/>
        </p:nvCxnSpPr>
        <p:spPr>
          <a:xfrm>
            <a:off x="5591674" y="5677327"/>
            <a:ext cx="1071559" cy="180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H="1">
            <a:off x="1989881" y="3608728"/>
            <a:ext cx="8367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2663466" y="2574598"/>
            <a:ext cx="1553294" cy="6260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4484248" y="2257708"/>
            <a:ext cx="447792" cy="9071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971600" y="2312988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5436096" y="2257708"/>
            <a:ext cx="2454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k.A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6688994" y="5699537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63%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-87313" y="3356992"/>
            <a:ext cx="2232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Urothel-Ca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34%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2144713" y="1651000"/>
            <a:ext cx="2314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Plattenepithel-Ca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41" name="Text Box 24"/>
          <p:cNvSpPr txBox="1">
            <a:spLocks noChangeArrowheads="1"/>
          </p:cNvSpPr>
          <p:nvPr/>
        </p:nvSpPr>
        <p:spPr bwMode="auto">
          <a:xfrm>
            <a:off x="4232275" y="1681644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cxnSp>
        <p:nvCxnSpPr>
          <p:cNvPr id="42" name="Gerade Verbindung 41"/>
          <p:cNvCxnSpPr/>
          <p:nvPr/>
        </p:nvCxnSpPr>
        <p:spPr>
          <a:xfrm flipH="1" flipV="1">
            <a:off x="3707904" y="2257708"/>
            <a:ext cx="648072" cy="883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V="1">
            <a:off x="4628264" y="2704728"/>
            <a:ext cx="1239880" cy="4793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44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2016 vorgesehen. </a:t>
            </a:r>
          </a:p>
        </p:txBody>
      </p:sp>
    </p:spTree>
    <p:extLst>
      <p:ext uri="{BB962C8B-B14F-4D97-AF65-F5344CB8AC3E}">
        <p14:creationId xmlns:p14="http://schemas.microsoft.com/office/powerpoint/2010/main" val="994698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40137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540</Words>
  <Application>Microsoft Office PowerPoint</Application>
  <PresentationFormat>Bildschirmpräsentation (4:3)</PresentationFormat>
  <Paragraphs>209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209</cp:revision>
  <cp:lastPrinted>2015-12-04T11:16:30Z</cp:lastPrinted>
  <dcterms:created xsi:type="dcterms:W3CDTF">2014-04-28T10:09:44Z</dcterms:created>
  <dcterms:modified xsi:type="dcterms:W3CDTF">2015-12-11T11:30:42Z</dcterms:modified>
</cp:coreProperties>
</file>