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93" r:id="rId2"/>
    <p:sldId id="287" r:id="rId3"/>
    <p:sldId id="298" r:id="rId4"/>
    <p:sldId id="291" r:id="rId5"/>
    <p:sldId id="282" r:id="rId6"/>
    <p:sldId id="297" r:id="rId7"/>
    <p:sldId id="292" r:id="rId8"/>
    <p:sldId id="295" r:id="rId9"/>
    <p:sldId id="296" r:id="rId10"/>
    <p:sldId id="277" r:id="rId11"/>
    <p:sldId id="290" r:id="rId12"/>
    <p:sldId id="294" r:id="rId13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-1.7074229324924996E-4"/>
                  <c:y val="-0.336040660741299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343087264782265E-3"/>
                  <c:y val="-0.353305269686007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6080963355553E-3"/>
                  <c:y val="-0.380804184493562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3743823543021E-3"/>
                  <c:y val="-0.330918297184709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409654033630012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2048723009447172E-3"/>
                  <c:y val="-0.435944934113239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838215787033976E-4"/>
                  <c:y val="-0.443480136139811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1890345694242047E-3"/>
                  <c:y val="-0.45048661922091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436658683421768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7060036283092142E-4"/>
                  <c:y val="-0.394832676191973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5677634008572029E-3"/>
                  <c:y val="-0.387250684878191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6637083636473053E-3"/>
                  <c:y val="-0.387752393644228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067316745830723E-4"/>
                  <c:y val="-0.38239672168732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849112E-5"/>
                  <c:y val="-0.3818306790286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235</c:v>
                </c:pt>
                <c:pt idx="1">
                  <c:v>247</c:v>
                </c:pt>
                <c:pt idx="2">
                  <c:v>272</c:v>
                </c:pt>
                <c:pt idx="3">
                  <c:v>227</c:v>
                </c:pt>
                <c:pt idx="4">
                  <c:v>297</c:v>
                </c:pt>
                <c:pt idx="5">
                  <c:v>315</c:v>
                </c:pt>
                <c:pt idx="6">
                  <c:v>321</c:v>
                </c:pt>
                <c:pt idx="7">
                  <c:v>324</c:v>
                </c:pt>
                <c:pt idx="8">
                  <c:v>312</c:v>
                </c:pt>
                <c:pt idx="9">
                  <c:v>281</c:v>
                </c:pt>
                <c:pt idx="10">
                  <c:v>276</c:v>
                </c:pt>
                <c:pt idx="11">
                  <c:v>278</c:v>
                </c:pt>
                <c:pt idx="12">
                  <c:v>273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051392"/>
        <c:axId val="117053312"/>
      </c:barChart>
      <c:catAx>
        <c:axId val="117051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053312"/>
        <c:crosses val="autoZero"/>
        <c:auto val="1"/>
        <c:lblAlgn val="ctr"/>
        <c:lblOffset val="100"/>
        <c:noMultiLvlLbl val="0"/>
      </c:catAx>
      <c:valAx>
        <c:axId val="117053312"/>
        <c:scaling>
          <c:orientation val="minMax"/>
          <c:max val="35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17051392"/>
        <c:crosses val="autoZero"/>
        <c:crossBetween val="between"/>
        <c:majorUnit val="50"/>
        <c:minorUnit val="5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0">
                  <c:v>7</c:v>
                </c:pt>
                <c:pt idx="1">
                  <c:v>3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  <c:pt idx="5">
                  <c:v>3</c:v>
                </c:pt>
                <c:pt idx="6">
                  <c:v>16</c:v>
                </c:pt>
                <c:pt idx="7">
                  <c:v>40</c:v>
                </c:pt>
                <c:pt idx="8">
                  <c:v>65</c:v>
                </c:pt>
                <c:pt idx="9">
                  <c:v>127</c:v>
                </c:pt>
                <c:pt idx="10">
                  <c:v>163</c:v>
                </c:pt>
                <c:pt idx="11">
                  <c:v>232</c:v>
                </c:pt>
                <c:pt idx="12">
                  <c:v>311</c:v>
                </c:pt>
                <c:pt idx="13">
                  <c:v>421</c:v>
                </c:pt>
                <c:pt idx="14">
                  <c:v>422</c:v>
                </c:pt>
                <c:pt idx="15">
                  <c:v>291</c:v>
                </c:pt>
                <c:pt idx="16">
                  <c:v>142</c:v>
                </c:pt>
                <c:pt idx="17">
                  <c:v>34</c:v>
                </c:pt>
                <c:pt idx="18">
                  <c:v>13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0">
                  <c:v>6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6</c:v>
                </c:pt>
                <c:pt idx="6">
                  <c:v>9</c:v>
                </c:pt>
                <c:pt idx="7">
                  <c:v>19</c:v>
                </c:pt>
                <c:pt idx="8">
                  <c:v>33</c:v>
                </c:pt>
                <c:pt idx="9">
                  <c:v>41</c:v>
                </c:pt>
                <c:pt idx="10">
                  <c:v>88</c:v>
                </c:pt>
                <c:pt idx="11">
                  <c:v>143</c:v>
                </c:pt>
                <c:pt idx="12">
                  <c:v>145</c:v>
                </c:pt>
                <c:pt idx="13">
                  <c:v>204</c:v>
                </c:pt>
                <c:pt idx="14">
                  <c:v>262</c:v>
                </c:pt>
                <c:pt idx="15">
                  <c:v>214</c:v>
                </c:pt>
                <c:pt idx="16">
                  <c:v>133</c:v>
                </c:pt>
                <c:pt idx="17">
                  <c:v>46</c:v>
                </c:pt>
                <c:pt idx="18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3383808"/>
        <c:axId val="123385344"/>
        <c:axId val="0"/>
      </c:bar3DChart>
      <c:catAx>
        <c:axId val="123383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3385344"/>
        <c:crosses val="autoZero"/>
        <c:auto val="1"/>
        <c:lblAlgn val="ctr"/>
        <c:lblOffset val="100"/>
        <c:noMultiLvlLbl val="0"/>
      </c:catAx>
      <c:valAx>
        <c:axId val="123385344"/>
        <c:scaling>
          <c:orientation val="minMax"/>
          <c:max val="5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3383808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Tabelle1!$A$2:$A$4</c:f>
              <c:strCache>
                <c:ptCount val="3"/>
                <c:pt idx="0">
                  <c:v>&lt;60 Jahre</c:v>
                </c:pt>
                <c:pt idx="1">
                  <c:v>60-75 Jahre</c:v>
                </c:pt>
                <c:pt idx="2">
                  <c:v>&gt;75 Jahre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1011</c:v>
                </c:pt>
                <c:pt idx="1">
                  <c:v>1896</c:v>
                </c:pt>
                <c:pt idx="2">
                  <c:v>751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42590592"/>
        <c:axId val="42592128"/>
      </c:barChart>
      <c:catAx>
        <c:axId val="42590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592128"/>
        <c:crosses val="autoZero"/>
        <c:auto val="1"/>
        <c:lblAlgn val="ctr"/>
        <c:lblOffset val="100"/>
        <c:noMultiLvlLbl val="0"/>
      </c:catAx>
      <c:valAx>
        <c:axId val="42592128"/>
        <c:scaling>
          <c:orientation val="minMax"/>
          <c:max val="25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590592"/>
        <c:crosses val="autoZero"/>
        <c:crossBetween val="between"/>
        <c:majorUnit val="500"/>
        <c:minorUnit val="5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cat>
            <c:strRef>
              <c:f>Tabelle1!$A$2:$A$9</c:f>
              <c:strCache>
                <c:ptCount val="8"/>
                <c:pt idx="0">
                  <c:v>Nierenzell o.n.A.</c:v>
                </c:pt>
                <c:pt idx="1">
                  <c:v>Klarzell</c:v>
                </c:pt>
                <c:pt idx="2">
                  <c:v>Papilläres NZK</c:v>
                </c:pt>
                <c:pt idx="3">
                  <c:v>Chromophobes NZK</c:v>
                </c:pt>
                <c:pt idx="4">
                  <c:v>Anderes NZK</c:v>
                </c:pt>
                <c:pt idx="5">
                  <c:v>Duct-Bellini</c:v>
                </c:pt>
                <c:pt idx="6">
                  <c:v>Nephroblastom</c:v>
                </c:pt>
                <c:pt idx="7">
                  <c:v>Anderes Malignom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2027</c:v>
                </c:pt>
                <c:pt idx="1">
                  <c:v>1091</c:v>
                </c:pt>
                <c:pt idx="2">
                  <c:v>296</c:v>
                </c:pt>
                <c:pt idx="3">
                  <c:v>126</c:v>
                </c:pt>
                <c:pt idx="4">
                  <c:v>22</c:v>
                </c:pt>
                <c:pt idx="5">
                  <c:v>9</c:v>
                </c:pt>
                <c:pt idx="6">
                  <c:v>21</c:v>
                </c:pt>
                <c:pt idx="7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133</c:v>
                </c:pt>
                <c:pt idx="1">
                  <c:v>141</c:v>
                </c:pt>
                <c:pt idx="2">
                  <c:v>124</c:v>
                </c:pt>
                <c:pt idx="3">
                  <c:v>118</c:v>
                </c:pt>
                <c:pt idx="4">
                  <c:v>114</c:v>
                </c:pt>
                <c:pt idx="5">
                  <c:v>117</c:v>
                </c:pt>
                <c:pt idx="6">
                  <c:v>114</c:v>
                </c:pt>
                <c:pt idx="7">
                  <c:v>117</c:v>
                </c:pt>
                <c:pt idx="8">
                  <c:v>97</c:v>
                </c:pt>
                <c:pt idx="9">
                  <c:v>70</c:v>
                </c:pt>
                <c:pt idx="10">
                  <c:v>56</c:v>
                </c:pt>
                <c:pt idx="11">
                  <c:v>33</c:v>
                </c:pt>
                <c:pt idx="12">
                  <c:v>18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17</c:v>
                </c:pt>
                <c:pt idx="1">
                  <c:v>16</c:v>
                </c:pt>
                <c:pt idx="2">
                  <c:v>18</c:v>
                </c:pt>
                <c:pt idx="3">
                  <c:v>19</c:v>
                </c:pt>
                <c:pt idx="4">
                  <c:v>33</c:v>
                </c:pt>
                <c:pt idx="5">
                  <c:v>37</c:v>
                </c:pt>
                <c:pt idx="6">
                  <c:v>36</c:v>
                </c:pt>
                <c:pt idx="7">
                  <c:v>46</c:v>
                </c:pt>
                <c:pt idx="8">
                  <c:v>44</c:v>
                </c:pt>
                <c:pt idx="9">
                  <c:v>45</c:v>
                </c:pt>
                <c:pt idx="10">
                  <c:v>69</c:v>
                </c:pt>
                <c:pt idx="11">
                  <c:v>80</c:v>
                </c:pt>
                <c:pt idx="12">
                  <c:v>255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85</c:v>
                </c:pt>
                <c:pt idx="1">
                  <c:v>90</c:v>
                </c:pt>
                <c:pt idx="2">
                  <c:v>130</c:v>
                </c:pt>
                <c:pt idx="3">
                  <c:v>90</c:v>
                </c:pt>
                <c:pt idx="4">
                  <c:v>150</c:v>
                </c:pt>
                <c:pt idx="5">
                  <c:v>161</c:v>
                </c:pt>
                <c:pt idx="6">
                  <c:v>171</c:v>
                </c:pt>
                <c:pt idx="7">
                  <c:v>161</c:v>
                </c:pt>
                <c:pt idx="8">
                  <c:v>171</c:v>
                </c:pt>
                <c:pt idx="9">
                  <c:v>166</c:v>
                </c:pt>
                <c:pt idx="10">
                  <c:v>151</c:v>
                </c:pt>
                <c:pt idx="11">
                  <c:v>165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118016"/>
        <c:axId val="44121088"/>
      </c:barChart>
      <c:catAx>
        <c:axId val="4411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121088"/>
        <c:crosses val="autoZero"/>
        <c:auto val="1"/>
        <c:lblAlgn val="ctr"/>
        <c:lblOffset val="100"/>
        <c:noMultiLvlLbl val="0"/>
      </c:catAx>
      <c:valAx>
        <c:axId val="4412108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11801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133</c:v>
                </c:pt>
                <c:pt idx="1">
                  <c:v>141</c:v>
                </c:pt>
                <c:pt idx="2">
                  <c:v>124</c:v>
                </c:pt>
                <c:pt idx="3">
                  <c:v>118</c:v>
                </c:pt>
                <c:pt idx="4">
                  <c:v>114</c:v>
                </c:pt>
                <c:pt idx="5">
                  <c:v>117</c:v>
                </c:pt>
                <c:pt idx="6">
                  <c:v>114</c:v>
                </c:pt>
                <c:pt idx="7">
                  <c:v>117</c:v>
                </c:pt>
                <c:pt idx="8">
                  <c:v>97</c:v>
                </c:pt>
                <c:pt idx="9">
                  <c:v>70</c:v>
                </c:pt>
                <c:pt idx="10">
                  <c:v>56</c:v>
                </c:pt>
                <c:pt idx="11">
                  <c:v>33</c:v>
                </c:pt>
                <c:pt idx="12">
                  <c:v>18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5</c:v>
                </c:pt>
                <c:pt idx="1">
                  <c:v>7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6</c:v>
                </c:pt>
                <c:pt idx="6">
                  <c:v>11</c:v>
                </c:pt>
                <c:pt idx="7">
                  <c:v>6</c:v>
                </c:pt>
                <c:pt idx="8">
                  <c:v>21</c:v>
                </c:pt>
                <c:pt idx="9">
                  <c:v>18</c:v>
                </c:pt>
                <c:pt idx="10">
                  <c:v>32</c:v>
                </c:pt>
                <c:pt idx="11">
                  <c:v>37</c:v>
                </c:pt>
                <c:pt idx="12">
                  <c:v>231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97</c:v>
                </c:pt>
                <c:pt idx="1">
                  <c:v>99</c:v>
                </c:pt>
                <c:pt idx="2">
                  <c:v>145</c:v>
                </c:pt>
                <c:pt idx="3">
                  <c:v>106</c:v>
                </c:pt>
                <c:pt idx="4">
                  <c:v>180</c:v>
                </c:pt>
                <c:pt idx="5">
                  <c:v>192</c:v>
                </c:pt>
                <c:pt idx="6">
                  <c:v>196</c:v>
                </c:pt>
                <c:pt idx="7">
                  <c:v>201</c:v>
                </c:pt>
                <c:pt idx="8">
                  <c:v>194</c:v>
                </c:pt>
                <c:pt idx="9">
                  <c:v>193</c:v>
                </c:pt>
                <c:pt idx="10">
                  <c:v>188</c:v>
                </c:pt>
                <c:pt idx="11">
                  <c:v>208</c:v>
                </c:pt>
                <c:pt idx="12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541056"/>
        <c:axId val="44542592"/>
      </c:barChart>
      <c:catAx>
        <c:axId val="4454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542592"/>
        <c:crosses val="autoZero"/>
        <c:auto val="1"/>
        <c:lblAlgn val="ctr"/>
        <c:lblOffset val="100"/>
        <c:noMultiLvlLbl val="0"/>
      </c:catAx>
      <c:valAx>
        <c:axId val="4454259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54105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2002-2014: Niere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Niere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C64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2002-2014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611914176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235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247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339752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843808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347864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297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779912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788024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29208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79613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22818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276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7322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278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28396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236296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C64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Gesamt=3.658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312209938"/>
              </p:ext>
            </p:extLst>
          </p:nvPr>
        </p:nvGraphicFramePr>
        <p:xfrm>
          <a:off x="752048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38230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75360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1403648" y="160948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235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907704" y="161005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247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339752" y="161061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843808" y="161117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3347864" y="161230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297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3851920" y="161286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788024" y="161342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5292080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5796136" y="160723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228184" y="160723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276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6732240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278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4355976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236296" y="161005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7884368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7884368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5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C64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Gesamt=3.658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2015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2002-2014,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2015.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2002-2014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5.145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3.703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4.178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967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Niere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C64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8.848 </a:t>
            </a:r>
            <a:r>
              <a:rPr lang="de-DE" altLang="de-DE" sz="1200" b="1" dirty="0" smtClean="0">
                <a:latin typeface="Arial" charset="0"/>
              </a:rPr>
              <a:t>(ED 1978 bis 2014)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6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Niere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3.658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520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647835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C64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2014: Niere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1.711.285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837.116,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874.169)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112000" cy="532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09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860851703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Gesamt=3.658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596336" y="220486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30349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069586210"/>
              </p:ext>
            </p:extLst>
          </p:nvPr>
        </p:nvGraphicFramePr>
        <p:xfrm>
          <a:off x="832579" y="1268760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Gesamt=3.658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484786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n=2.295,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67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64,7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n=1.363,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69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66,7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09320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554636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795936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538450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835817188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Altersgruppen &lt;60, 60-75, &gt;75 Jahre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Gesamt=3.658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627784" y="4365104"/>
            <a:ext cx="5760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940152" y="4561383"/>
            <a:ext cx="64807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483247" y="3553271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1.011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139431" y="2348880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1.896</a:t>
            </a:r>
            <a:endParaRPr lang="de-DE" altLang="de-DE" sz="16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795615" y="3913311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751</a:t>
            </a:r>
            <a:endParaRPr lang="de-DE" altLang="de-DE" sz="1600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283447" y="3697287"/>
            <a:ext cx="64859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313737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Tumortypen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Gesamt=3.658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Diagramm 11"/>
          <p:cNvGraphicFramePr/>
          <p:nvPr>
            <p:extLst>
              <p:ext uri="{D42A27DB-BD31-4B8C-83A1-F6EECF244321}">
                <p14:modId xmlns:p14="http://schemas.microsoft.com/office/powerpoint/2010/main" val="3600922451"/>
              </p:ext>
            </p:extLst>
          </p:nvPr>
        </p:nvGraphicFramePr>
        <p:xfrm>
          <a:off x="2196268" y="3213368"/>
          <a:ext cx="478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801888" y="4572269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1.091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435229" y="4581128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2.027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3851920" y="3655910"/>
            <a:ext cx="478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126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19872" y="3799926"/>
            <a:ext cx="5015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296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4330700" y="3598671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Gerade Verbindung 27"/>
          <p:cNvCxnSpPr/>
          <p:nvPr/>
        </p:nvCxnSpPr>
        <p:spPr>
          <a:xfrm>
            <a:off x="6278430" y="5835051"/>
            <a:ext cx="957866" cy="53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H="1">
            <a:off x="1691680" y="4691460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H="1" flipV="1">
            <a:off x="2514650" y="3618602"/>
            <a:ext cx="905224" cy="1655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 flipV="1">
            <a:off x="2699792" y="3070314"/>
            <a:ext cx="1313630" cy="584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V="1">
            <a:off x="4283969" y="2152020"/>
            <a:ext cx="92648" cy="145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V="1">
            <a:off x="4572000" y="2897812"/>
            <a:ext cx="1625229" cy="703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4376617" y="2509204"/>
            <a:ext cx="1203495" cy="1122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-36512" y="3356992"/>
            <a:ext cx="27908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Papilläres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Nierenzell-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6084168" y="2647972"/>
            <a:ext cx="26638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Anderes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Malignom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k.A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6926358" y="5498068"/>
            <a:ext cx="2022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Nierenzell-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o.n.A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55%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107504" y="4509120"/>
            <a:ext cx="17999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Klarzell-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30%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5074857" y="1988840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Nephroblastom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1331640" y="1988840"/>
            <a:ext cx="27908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Anderes Nierenzell-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-19025" y="2617748"/>
            <a:ext cx="27908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Chromophobes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Nierenzell-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3%</a:t>
            </a:r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3584054" y="1628800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Duct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-Bellini-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Gerade Verbindung 49"/>
          <p:cNvCxnSpPr/>
          <p:nvPr/>
        </p:nvCxnSpPr>
        <p:spPr>
          <a:xfrm flipH="1" flipV="1">
            <a:off x="3291297" y="2420888"/>
            <a:ext cx="972506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29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249770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205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487</Words>
  <Application>Microsoft Office PowerPoint</Application>
  <PresentationFormat>Bildschirmpräsentation (4:3)</PresentationFormat>
  <Paragraphs>184</Paragraphs>
  <Slides>12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185</cp:revision>
  <cp:lastPrinted>2015-12-02T10:56:40Z</cp:lastPrinted>
  <dcterms:created xsi:type="dcterms:W3CDTF">2014-04-28T10:09:44Z</dcterms:created>
  <dcterms:modified xsi:type="dcterms:W3CDTF">2015-12-11T11:06:53Z</dcterms:modified>
</cp:coreProperties>
</file>