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2" r:id="rId2"/>
    <p:sldId id="287" r:id="rId3"/>
    <p:sldId id="297" r:id="rId4"/>
    <p:sldId id="291" r:id="rId5"/>
    <p:sldId id="282" r:id="rId6"/>
    <p:sldId id="285" r:id="rId7"/>
    <p:sldId id="294" r:id="rId8"/>
    <p:sldId id="295" r:id="rId9"/>
    <p:sldId id="277" r:id="rId10"/>
    <p:sldId id="290" r:id="rId11"/>
    <p:sldId id="293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09" autoAdjust="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3.434290332296011E-3"/>
                  <c:y val="-0.276618265984762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792413705596002E-5"/>
                  <c:y val="-0.339800179968612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3649224080597E-3"/>
                  <c:y val="-0.35919604094573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6051745559635899E-3"/>
                  <c:y val="-0.436257996980389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404251997743054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6102255756910659E-3"/>
                  <c:y val="-0.465656131491508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9408984706429703E-3"/>
                  <c:y val="-0.42727381580035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1599805612099056E-4"/>
                  <c:y val="-0.40727033212524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1437170384344733E-3"/>
                  <c:y val="-0.420452788439473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6319159499417091E-3"/>
                  <c:y val="-0.451554053005031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3475291191542763E-4"/>
                  <c:y val="-0.427765954030376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743982505088915E-3"/>
                  <c:y val="-0.40665951924858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9092479873557028E-3"/>
                  <c:y val="-0.382396721687323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760</c:v>
                </c:pt>
                <c:pt idx="1">
                  <c:v>962</c:v>
                </c:pt>
                <c:pt idx="2">
                  <c:v>1025</c:v>
                </c:pt>
                <c:pt idx="3">
                  <c:v>1248</c:v>
                </c:pt>
                <c:pt idx="4">
                  <c:v>1172</c:v>
                </c:pt>
                <c:pt idx="5">
                  <c:v>1350</c:v>
                </c:pt>
                <c:pt idx="6">
                  <c:v>1224</c:v>
                </c:pt>
                <c:pt idx="7">
                  <c:v>1168</c:v>
                </c:pt>
                <c:pt idx="8">
                  <c:v>1205</c:v>
                </c:pt>
                <c:pt idx="9">
                  <c:v>1296</c:v>
                </c:pt>
                <c:pt idx="10">
                  <c:v>1239</c:v>
                </c:pt>
                <c:pt idx="11">
                  <c:v>1173</c:v>
                </c:pt>
                <c:pt idx="12">
                  <c:v>1090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190016"/>
        <c:axId val="120922112"/>
      </c:barChart>
      <c:catAx>
        <c:axId val="117190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0922112"/>
        <c:crosses val="autoZero"/>
        <c:auto val="1"/>
        <c:lblAlgn val="ctr"/>
        <c:lblOffset val="100"/>
        <c:noMultiLvlLbl val="0"/>
      </c:catAx>
      <c:valAx>
        <c:axId val="120922112"/>
        <c:scaling>
          <c:orientation val="minMax"/>
          <c:max val="14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17190016"/>
        <c:crosses val="autoZero"/>
        <c:crossBetween val="between"/>
        <c:majorUnit val="200"/>
        <c:minorUnit val="20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7">
                  <c:v>2</c:v>
                </c:pt>
                <c:pt idx="8">
                  <c:v>19</c:v>
                </c:pt>
                <c:pt idx="9">
                  <c:v>121</c:v>
                </c:pt>
                <c:pt idx="10">
                  <c:v>380</c:v>
                </c:pt>
                <c:pt idx="11">
                  <c:v>1049</c:v>
                </c:pt>
                <c:pt idx="12">
                  <c:v>2104</c:v>
                </c:pt>
                <c:pt idx="13">
                  <c:v>3290</c:v>
                </c:pt>
                <c:pt idx="14">
                  <c:v>3542</c:v>
                </c:pt>
                <c:pt idx="15">
                  <c:v>2569</c:v>
                </c:pt>
                <c:pt idx="16">
                  <c:v>1323</c:v>
                </c:pt>
                <c:pt idx="17">
                  <c:v>409</c:v>
                </c:pt>
                <c:pt idx="18">
                  <c:v>104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566784"/>
        <c:axId val="42568320"/>
        <c:axId val="0"/>
      </c:bar3DChart>
      <c:catAx>
        <c:axId val="425667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568320"/>
        <c:crosses val="autoZero"/>
        <c:auto val="1"/>
        <c:lblAlgn val="ctr"/>
        <c:lblOffset val="100"/>
        <c:noMultiLvlLbl val="0"/>
      </c:catAx>
      <c:valAx>
        <c:axId val="42568320"/>
        <c:scaling>
          <c:orientation val="minMax"/>
          <c:max val="4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566784"/>
        <c:crosses val="autoZero"/>
        <c:crossBetween val="between"/>
        <c:majorUnit val="500"/>
        <c:minorUnit val="5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4276</c:v>
                </c:pt>
                <c:pt idx="1">
                  <c:v>9791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42592512"/>
        <c:axId val="42594304"/>
      </c:barChart>
      <c:catAx>
        <c:axId val="425925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594304"/>
        <c:crosses val="autoZero"/>
        <c:auto val="1"/>
        <c:lblAlgn val="ctr"/>
        <c:lblOffset val="100"/>
        <c:noMultiLvlLbl val="0"/>
      </c:catAx>
      <c:valAx>
        <c:axId val="42594304"/>
        <c:scaling>
          <c:orientation val="minMax"/>
          <c:max val="12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592512"/>
        <c:crosses val="autoZero"/>
        <c:crossBetween val="between"/>
        <c:majorUnit val="2000"/>
        <c:minorUnit val="20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403</c:v>
                </c:pt>
                <c:pt idx="1">
                  <c:v>439</c:v>
                </c:pt>
                <c:pt idx="2">
                  <c:v>446</c:v>
                </c:pt>
                <c:pt idx="3">
                  <c:v>484</c:v>
                </c:pt>
                <c:pt idx="4">
                  <c:v>385</c:v>
                </c:pt>
                <c:pt idx="5">
                  <c:v>369</c:v>
                </c:pt>
                <c:pt idx="6">
                  <c:v>349</c:v>
                </c:pt>
                <c:pt idx="7">
                  <c:v>305</c:v>
                </c:pt>
                <c:pt idx="8">
                  <c:v>228</c:v>
                </c:pt>
                <c:pt idx="9">
                  <c:v>212</c:v>
                </c:pt>
                <c:pt idx="10">
                  <c:v>140</c:v>
                </c:pt>
                <c:pt idx="11">
                  <c:v>94</c:v>
                </c:pt>
                <c:pt idx="12">
                  <c:v>20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66</c:v>
                </c:pt>
                <c:pt idx="1">
                  <c:v>95</c:v>
                </c:pt>
                <c:pt idx="2">
                  <c:v>89</c:v>
                </c:pt>
                <c:pt idx="3">
                  <c:v>123</c:v>
                </c:pt>
                <c:pt idx="4">
                  <c:v>114</c:v>
                </c:pt>
                <c:pt idx="5">
                  <c:v>140</c:v>
                </c:pt>
                <c:pt idx="6">
                  <c:v>136</c:v>
                </c:pt>
                <c:pt idx="7">
                  <c:v>188</c:v>
                </c:pt>
                <c:pt idx="8">
                  <c:v>231</c:v>
                </c:pt>
                <c:pt idx="9">
                  <c:v>341</c:v>
                </c:pt>
                <c:pt idx="10">
                  <c:v>583</c:v>
                </c:pt>
                <c:pt idx="11">
                  <c:v>644</c:v>
                </c:pt>
                <c:pt idx="12">
                  <c:v>1070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291</c:v>
                </c:pt>
                <c:pt idx="1">
                  <c:v>428</c:v>
                </c:pt>
                <c:pt idx="2">
                  <c:v>490</c:v>
                </c:pt>
                <c:pt idx="3">
                  <c:v>641</c:v>
                </c:pt>
                <c:pt idx="4">
                  <c:v>673</c:v>
                </c:pt>
                <c:pt idx="5">
                  <c:v>841</c:v>
                </c:pt>
                <c:pt idx="6">
                  <c:v>739</c:v>
                </c:pt>
                <c:pt idx="7">
                  <c:v>675</c:v>
                </c:pt>
                <c:pt idx="8">
                  <c:v>746</c:v>
                </c:pt>
                <c:pt idx="9">
                  <c:v>743</c:v>
                </c:pt>
                <c:pt idx="10">
                  <c:v>516</c:v>
                </c:pt>
                <c:pt idx="11">
                  <c:v>435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53952"/>
        <c:axId val="42730240"/>
      </c:barChart>
      <c:catAx>
        <c:axId val="42653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730240"/>
        <c:crosses val="autoZero"/>
        <c:auto val="1"/>
        <c:lblAlgn val="ctr"/>
        <c:lblOffset val="100"/>
        <c:noMultiLvlLbl val="0"/>
      </c:catAx>
      <c:valAx>
        <c:axId val="4273024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265395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403</c:v>
                </c:pt>
                <c:pt idx="1">
                  <c:v>439</c:v>
                </c:pt>
                <c:pt idx="2">
                  <c:v>446</c:v>
                </c:pt>
                <c:pt idx="3">
                  <c:v>484</c:v>
                </c:pt>
                <c:pt idx="4">
                  <c:v>385</c:v>
                </c:pt>
                <c:pt idx="5">
                  <c:v>369</c:v>
                </c:pt>
                <c:pt idx="6">
                  <c:v>349</c:v>
                </c:pt>
                <c:pt idx="7">
                  <c:v>305</c:v>
                </c:pt>
                <c:pt idx="8">
                  <c:v>228</c:v>
                </c:pt>
                <c:pt idx="9">
                  <c:v>212</c:v>
                </c:pt>
                <c:pt idx="10">
                  <c:v>140</c:v>
                </c:pt>
                <c:pt idx="11">
                  <c:v>94</c:v>
                </c:pt>
                <c:pt idx="12">
                  <c:v>20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21</c:v>
                </c:pt>
                <c:pt idx="1">
                  <c:v>15</c:v>
                </c:pt>
                <c:pt idx="2">
                  <c:v>17</c:v>
                </c:pt>
                <c:pt idx="3">
                  <c:v>29</c:v>
                </c:pt>
                <c:pt idx="4">
                  <c:v>25</c:v>
                </c:pt>
                <c:pt idx="5">
                  <c:v>36</c:v>
                </c:pt>
                <c:pt idx="6">
                  <c:v>34</c:v>
                </c:pt>
                <c:pt idx="7">
                  <c:v>76</c:v>
                </c:pt>
                <c:pt idx="8">
                  <c:v>101</c:v>
                </c:pt>
                <c:pt idx="9">
                  <c:v>198</c:v>
                </c:pt>
                <c:pt idx="10">
                  <c:v>462</c:v>
                </c:pt>
                <c:pt idx="11">
                  <c:v>519</c:v>
                </c:pt>
                <c:pt idx="12">
                  <c:v>1070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336</c:v>
                </c:pt>
                <c:pt idx="1">
                  <c:v>508</c:v>
                </c:pt>
                <c:pt idx="2">
                  <c:v>562</c:v>
                </c:pt>
                <c:pt idx="3">
                  <c:v>735</c:v>
                </c:pt>
                <c:pt idx="4">
                  <c:v>762</c:v>
                </c:pt>
                <c:pt idx="5">
                  <c:v>945</c:v>
                </c:pt>
                <c:pt idx="6">
                  <c:v>841</c:v>
                </c:pt>
                <c:pt idx="7">
                  <c:v>787</c:v>
                </c:pt>
                <c:pt idx="8">
                  <c:v>876</c:v>
                </c:pt>
                <c:pt idx="9">
                  <c:v>886</c:v>
                </c:pt>
                <c:pt idx="10">
                  <c:v>637</c:v>
                </c:pt>
                <c:pt idx="11">
                  <c:v>560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618112"/>
        <c:axId val="44619648"/>
      </c:barChart>
      <c:catAx>
        <c:axId val="44618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619648"/>
        <c:crosses val="autoZero"/>
        <c:auto val="1"/>
        <c:lblAlgn val="ctr"/>
        <c:lblOffset val="100"/>
        <c:noMultiLvlLbl val="0"/>
      </c:catAx>
      <c:valAx>
        <c:axId val="4461964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61811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4619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2002-2014: Prostata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Prostata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C61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2002-2014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8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002377630"/>
              </p:ext>
            </p:extLst>
          </p:nvPr>
        </p:nvGraphicFramePr>
        <p:xfrm>
          <a:off x="752048" y="1730765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38230" y="3797174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47368" y="6334824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1403648" y="163105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760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907704" y="163161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962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411760" y="163217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915816" y="163274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1248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3419872" y="163386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3851920" y="163443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860032" y="163499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5364088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1205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5796136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1296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300192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308304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1090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4355976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1224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804248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8021633" y="3522572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7884368" y="3882612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7884368" y="4170644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" name="Rectangle 10"/>
          <p:cNvSpPr>
            <a:spLocks noChangeArrowheads="1"/>
          </p:cNvSpPr>
          <p:nvPr/>
        </p:nvSpPr>
        <p:spPr bwMode="auto">
          <a:xfrm>
            <a:off x="7884368" y="3600657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C61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Gesamt=14.912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2015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2002-2014,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2015.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2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2002-2014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20.983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4.910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16.594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4.389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Prostata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C61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25.893 </a:t>
            </a:r>
            <a:r>
              <a:rPr lang="de-DE" altLang="de-DE" sz="1200" b="1" dirty="0" smtClean="0">
                <a:latin typeface="Arial" charset="0"/>
              </a:rPr>
              <a:t>(ED 1978 bis 2014)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6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Prostata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14.912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1.682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897757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C61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1.090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1.180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6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2014: Prostata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1.711.285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837.116,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874.169)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2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09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340566384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C61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Gesamt=14.912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668344" y="227687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625338684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C61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Gesamt=14.912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484786"/>
            <a:ext cx="62674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700213" algn="l"/>
                <a:tab pos="3408363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n=14.912, 	Median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70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	Mittelwert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70,0 Jahre</a:t>
            </a:r>
            <a:endParaRPr lang="de-DE" altLang="de-DE" sz="1400" dirty="0">
              <a:solidFill>
                <a:srgbClr val="0033CC"/>
              </a:solidFill>
              <a:latin typeface="Arial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0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554636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750837410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C61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Gesamt=14.912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6" y="4489375"/>
            <a:ext cx="90782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29%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6" y="3573016"/>
            <a:ext cx="8651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71%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3645024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4.276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132856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10.636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3094572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4045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65753794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760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962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339752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1025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843808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1248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347864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79912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9208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1205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24128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1296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22818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1239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1090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28396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1224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7322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C61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Gesamt=14.912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439</Words>
  <Application>Microsoft Office PowerPoint</Application>
  <PresentationFormat>Bildschirmpräsentation (4:3)</PresentationFormat>
  <Paragraphs>158</Paragraphs>
  <Slides>11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186</cp:revision>
  <cp:lastPrinted>2015-12-02T11:00:12Z</cp:lastPrinted>
  <dcterms:created xsi:type="dcterms:W3CDTF">2014-04-28T10:09:44Z</dcterms:created>
  <dcterms:modified xsi:type="dcterms:W3CDTF">2015-12-11T11:02:40Z</dcterms:modified>
</cp:coreProperties>
</file>