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5" r:id="rId2"/>
    <p:sldId id="287" r:id="rId3"/>
    <p:sldId id="299" r:id="rId4"/>
    <p:sldId id="289" r:id="rId5"/>
    <p:sldId id="294" r:id="rId6"/>
    <p:sldId id="285" r:id="rId7"/>
    <p:sldId id="297" r:id="rId8"/>
    <p:sldId id="298" r:id="rId9"/>
    <p:sldId id="277" r:id="rId10"/>
    <p:sldId id="280" r:id="rId11"/>
    <p:sldId id="296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</c:v>
                </c:pt>
                <c:pt idx="1">
                  <c:v>6</c:v>
                </c:pt>
                <c:pt idx="2">
                  <c:v>16</c:v>
                </c:pt>
                <c:pt idx="3">
                  <c:v>8</c:v>
                </c:pt>
                <c:pt idx="4">
                  <c:v>20</c:v>
                </c:pt>
                <c:pt idx="5">
                  <c:v>22</c:v>
                </c:pt>
                <c:pt idx="6">
                  <c:v>23</c:v>
                </c:pt>
                <c:pt idx="7">
                  <c:v>18</c:v>
                </c:pt>
                <c:pt idx="8">
                  <c:v>28</c:v>
                </c:pt>
                <c:pt idx="9">
                  <c:v>19</c:v>
                </c:pt>
                <c:pt idx="10">
                  <c:v>18</c:v>
                </c:pt>
                <c:pt idx="11">
                  <c:v>43</c:v>
                </c:pt>
                <c:pt idx="12">
                  <c:v>29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151</c:v>
                </c:pt>
                <c:pt idx="1">
                  <c:v>172</c:v>
                </c:pt>
                <c:pt idx="2">
                  <c:v>154</c:v>
                </c:pt>
                <c:pt idx="3">
                  <c:v>160</c:v>
                </c:pt>
                <c:pt idx="4">
                  <c:v>150</c:v>
                </c:pt>
                <c:pt idx="5">
                  <c:v>154</c:v>
                </c:pt>
                <c:pt idx="6">
                  <c:v>145</c:v>
                </c:pt>
                <c:pt idx="7">
                  <c:v>164</c:v>
                </c:pt>
                <c:pt idx="8">
                  <c:v>144</c:v>
                </c:pt>
                <c:pt idx="9">
                  <c:v>157</c:v>
                </c:pt>
                <c:pt idx="10">
                  <c:v>119</c:v>
                </c:pt>
                <c:pt idx="11">
                  <c:v>131</c:v>
                </c:pt>
                <c:pt idx="12">
                  <c:v>116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Tabelle1!$A$2:$A$14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155</c:v>
                </c:pt>
                <c:pt idx="1">
                  <c:v>178</c:v>
                </c:pt>
                <c:pt idx="2">
                  <c:v>170</c:v>
                </c:pt>
                <c:pt idx="3">
                  <c:v>168</c:v>
                </c:pt>
                <c:pt idx="4">
                  <c:v>170</c:v>
                </c:pt>
                <c:pt idx="5">
                  <c:v>176</c:v>
                </c:pt>
                <c:pt idx="6">
                  <c:v>168</c:v>
                </c:pt>
                <c:pt idx="7">
                  <c:v>182</c:v>
                </c:pt>
                <c:pt idx="8">
                  <c:v>172</c:v>
                </c:pt>
                <c:pt idx="9">
                  <c:v>176</c:v>
                </c:pt>
                <c:pt idx="10">
                  <c:v>137</c:v>
                </c:pt>
                <c:pt idx="11">
                  <c:v>174</c:v>
                </c:pt>
                <c:pt idx="12">
                  <c:v>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120922112"/>
        <c:axId val="120923648"/>
        <c:axId val="0"/>
      </c:bar3DChart>
      <c:catAx>
        <c:axId val="120922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923648"/>
        <c:crosses val="autoZero"/>
        <c:auto val="1"/>
        <c:lblAlgn val="ctr"/>
        <c:lblOffset val="100"/>
        <c:noMultiLvlLbl val="0"/>
      </c:catAx>
      <c:valAx>
        <c:axId val="120923648"/>
        <c:scaling>
          <c:orientation val="minMax"/>
          <c:max val="24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0922112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Tabelle1!$A$2:$A$19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&gt;=90</c:v>
                </c:pt>
              </c:strCache>
            </c:strRef>
          </c:cat>
          <c:val>
            <c:numRef>
              <c:f>Tabelle1!$B$2:$B$19</c:f>
              <c:numCache>
                <c:formatCode>General</c:formatCode>
                <c:ptCount val="18"/>
                <c:pt idx="1">
                  <c:v>3</c:v>
                </c:pt>
                <c:pt idx="2">
                  <c:v>3</c:v>
                </c:pt>
                <c:pt idx="3">
                  <c:v>9</c:v>
                </c:pt>
                <c:pt idx="4">
                  <c:v>15</c:v>
                </c:pt>
                <c:pt idx="5">
                  <c:v>22</c:v>
                </c:pt>
                <c:pt idx="6">
                  <c:v>24</c:v>
                </c:pt>
                <c:pt idx="7">
                  <c:v>26</c:v>
                </c:pt>
                <c:pt idx="8">
                  <c:v>29</c:v>
                </c:pt>
                <c:pt idx="9">
                  <c:v>28</c:v>
                </c:pt>
                <c:pt idx="10">
                  <c:v>25</c:v>
                </c:pt>
                <c:pt idx="11">
                  <c:v>24</c:v>
                </c:pt>
                <c:pt idx="12">
                  <c:v>19</c:v>
                </c:pt>
                <c:pt idx="13">
                  <c:v>12</c:v>
                </c:pt>
                <c:pt idx="14">
                  <c:v>5</c:v>
                </c:pt>
                <c:pt idx="15">
                  <c:v>7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Tabelle1!$A$2:$A$19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&gt;=90</c:v>
                </c:pt>
              </c:strCache>
            </c:strRef>
          </c:cat>
          <c:val>
            <c:numRef>
              <c:f>Tabelle1!$C$2:$C$19</c:f>
              <c:numCache>
                <c:formatCode>General</c:formatCode>
                <c:ptCount val="18"/>
                <c:pt idx="0">
                  <c:v>3</c:v>
                </c:pt>
                <c:pt idx="1">
                  <c:v>1</c:v>
                </c:pt>
                <c:pt idx="2">
                  <c:v>7</c:v>
                </c:pt>
                <c:pt idx="3">
                  <c:v>5</c:v>
                </c:pt>
                <c:pt idx="4">
                  <c:v>13</c:v>
                </c:pt>
                <c:pt idx="5">
                  <c:v>21</c:v>
                </c:pt>
                <c:pt idx="6">
                  <c:v>46</c:v>
                </c:pt>
                <c:pt idx="7">
                  <c:v>82</c:v>
                </c:pt>
                <c:pt idx="8">
                  <c:v>145</c:v>
                </c:pt>
                <c:pt idx="9">
                  <c:v>182</c:v>
                </c:pt>
                <c:pt idx="10">
                  <c:v>181</c:v>
                </c:pt>
                <c:pt idx="11">
                  <c:v>241</c:v>
                </c:pt>
                <c:pt idx="12">
                  <c:v>262</c:v>
                </c:pt>
                <c:pt idx="13">
                  <c:v>257</c:v>
                </c:pt>
                <c:pt idx="14">
                  <c:v>203</c:v>
                </c:pt>
                <c:pt idx="15">
                  <c:v>175</c:v>
                </c:pt>
                <c:pt idx="16">
                  <c:v>70</c:v>
                </c:pt>
                <c:pt idx="17">
                  <c:v>23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Tabelle1!$A$2:$A$19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&gt;=90</c:v>
                </c:pt>
              </c:strCache>
            </c:strRef>
          </c:cat>
          <c:val>
            <c:numRef>
              <c:f>Tabelle1!$D$2:$D$19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10</c:v>
                </c:pt>
                <c:pt idx="3">
                  <c:v>14</c:v>
                </c:pt>
                <c:pt idx="4">
                  <c:v>28</c:v>
                </c:pt>
                <c:pt idx="5">
                  <c:v>43</c:v>
                </c:pt>
                <c:pt idx="6">
                  <c:v>70</c:v>
                </c:pt>
                <c:pt idx="7">
                  <c:v>108</c:v>
                </c:pt>
                <c:pt idx="8">
                  <c:v>174</c:v>
                </c:pt>
                <c:pt idx="9">
                  <c:v>210</c:v>
                </c:pt>
                <c:pt idx="10">
                  <c:v>206</c:v>
                </c:pt>
                <c:pt idx="11">
                  <c:v>265</c:v>
                </c:pt>
                <c:pt idx="12">
                  <c:v>281</c:v>
                </c:pt>
                <c:pt idx="13">
                  <c:v>269</c:v>
                </c:pt>
                <c:pt idx="14">
                  <c:v>208</c:v>
                </c:pt>
                <c:pt idx="15">
                  <c:v>182</c:v>
                </c:pt>
                <c:pt idx="16">
                  <c:v>72</c:v>
                </c:pt>
                <c:pt idx="17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42613376"/>
        <c:axId val="42619264"/>
        <c:axId val="0"/>
      </c:bar3DChart>
      <c:catAx>
        <c:axId val="42613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19264"/>
        <c:crosses val="autoZero"/>
        <c:auto val="1"/>
        <c:lblAlgn val="ctr"/>
        <c:lblOffset val="100"/>
        <c:noMultiLvlLbl val="0"/>
      </c:catAx>
      <c:valAx>
        <c:axId val="42619264"/>
        <c:scaling>
          <c:orientation val="minMax"/>
          <c:max val="3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13376"/>
        <c:crosses val="autoZero"/>
        <c:crossBetween val="between"/>
        <c:majorUnit val="50"/>
        <c:minorUnit val="5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D39.1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213</c:v>
                </c:pt>
                <c:pt idx="1">
                  <c:v>41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C56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971</c:v>
                </c:pt>
                <c:pt idx="1">
                  <c:v>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731392"/>
        <c:axId val="42732928"/>
      </c:barChart>
      <c:catAx>
        <c:axId val="42731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732928"/>
        <c:crosses val="autoZero"/>
        <c:auto val="1"/>
        <c:lblAlgn val="ctr"/>
        <c:lblOffset val="100"/>
        <c:noMultiLvlLbl val="0"/>
      </c:catAx>
      <c:valAx>
        <c:axId val="42732928"/>
        <c:scaling>
          <c:orientation val="minMax"/>
          <c:max val="1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731392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108</c:v>
                </c:pt>
                <c:pt idx="1">
                  <c:v>127</c:v>
                </c:pt>
                <c:pt idx="2">
                  <c:v>105</c:v>
                </c:pt>
                <c:pt idx="3">
                  <c:v>108</c:v>
                </c:pt>
                <c:pt idx="4">
                  <c:v>101</c:v>
                </c:pt>
                <c:pt idx="5">
                  <c:v>103</c:v>
                </c:pt>
                <c:pt idx="6">
                  <c:v>85</c:v>
                </c:pt>
                <c:pt idx="7">
                  <c:v>93</c:v>
                </c:pt>
                <c:pt idx="8">
                  <c:v>77</c:v>
                </c:pt>
                <c:pt idx="9">
                  <c:v>78</c:v>
                </c:pt>
                <c:pt idx="10">
                  <c:v>49</c:v>
                </c:pt>
                <c:pt idx="11">
                  <c:v>30</c:v>
                </c:pt>
                <c:pt idx="12">
                  <c:v>10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5</c:v>
                </c:pt>
                <c:pt idx="1">
                  <c:v>8</c:v>
                </c:pt>
                <c:pt idx="2">
                  <c:v>11</c:v>
                </c:pt>
                <c:pt idx="3">
                  <c:v>7</c:v>
                </c:pt>
                <c:pt idx="4">
                  <c:v>15</c:v>
                </c:pt>
                <c:pt idx="5">
                  <c:v>11</c:v>
                </c:pt>
                <c:pt idx="6">
                  <c:v>22</c:v>
                </c:pt>
                <c:pt idx="7">
                  <c:v>23</c:v>
                </c:pt>
                <c:pt idx="8">
                  <c:v>28</c:v>
                </c:pt>
                <c:pt idx="9">
                  <c:v>31</c:v>
                </c:pt>
                <c:pt idx="10">
                  <c:v>40</c:v>
                </c:pt>
                <c:pt idx="11">
                  <c:v>63</c:v>
                </c:pt>
                <c:pt idx="12">
                  <c:v>135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42</c:v>
                </c:pt>
                <c:pt idx="1">
                  <c:v>43</c:v>
                </c:pt>
                <c:pt idx="2">
                  <c:v>54</c:v>
                </c:pt>
                <c:pt idx="3">
                  <c:v>53</c:v>
                </c:pt>
                <c:pt idx="4">
                  <c:v>54</c:v>
                </c:pt>
                <c:pt idx="5">
                  <c:v>62</c:v>
                </c:pt>
                <c:pt idx="6">
                  <c:v>61</c:v>
                </c:pt>
                <c:pt idx="7">
                  <c:v>66</c:v>
                </c:pt>
                <c:pt idx="8">
                  <c:v>67</c:v>
                </c:pt>
                <c:pt idx="9">
                  <c:v>67</c:v>
                </c:pt>
                <c:pt idx="10">
                  <c:v>48</c:v>
                </c:pt>
                <c:pt idx="11">
                  <c:v>81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897408"/>
        <c:axId val="42910464"/>
      </c:barChart>
      <c:catAx>
        <c:axId val="4289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910464"/>
        <c:crosses val="autoZero"/>
        <c:auto val="1"/>
        <c:lblAlgn val="ctr"/>
        <c:lblOffset val="100"/>
        <c:noMultiLvlLbl val="0"/>
      </c:catAx>
      <c:valAx>
        <c:axId val="4291046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89740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108</c:v>
                </c:pt>
                <c:pt idx="1">
                  <c:v>127</c:v>
                </c:pt>
                <c:pt idx="2">
                  <c:v>105</c:v>
                </c:pt>
                <c:pt idx="3">
                  <c:v>108</c:v>
                </c:pt>
                <c:pt idx="4">
                  <c:v>101</c:v>
                </c:pt>
                <c:pt idx="5">
                  <c:v>103</c:v>
                </c:pt>
                <c:pt idx="6">
                  <c:v>85</c:v>
                </c:pt>
                <c:pt idx="7">
                  <c:v>93</c:v>
                </c:pt>
                <c:pt idx="8">
                  <c:v>77</c:v>
                </c:pt>
                <c:pt idx="9">
                  <c:v>78</c:v>
                </c:pt>
                <c:pt idx="10">
                  <c:v>49</c:v>
                </c:pt>
                <c:pt idx="11">
                  <c:v>30</c:v>
                </c:pt>
                <c:pt idx="12">
                  <c:v>10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  <c:pt idx="4">
                  <c:v>8</c:v>
                </c:pt>
                <c:pt idx="5">
                  <c:v>3</c:v>
                </c:pt>
                <c:pt idx="6">
                  <c:v>8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21</c:v>
                </c:pt>
                <c:pt idx="11">
                  <c:v>47</c:v>
                </c:pt>
                <c:pt idx="12">
                  <c:v>135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46</c:v>
                </c:pt>
                <c:pt idx="1">
                  <c:v>47</c:v>
                </c:pt>
                <c:pt idx="2">
                  <c:v>62</c:v>
                </c:pt>
                <c:pt idx="3">
                  <c:v>60</c:v>
                </c:pt>
                <c:pt idx="4">
                  <c:v>61</c:v>
                </c:pt>
                <c:pt idx="5">
                  <c:v>70</c:v>
                </c:pt>
                <c:pt idx="6">
                  <c:v>75</c:v>
                </c:pt>
                <c:pt idx="7">
                  <c:v>74</c:v>
                </c:pt>
                <c:pt idx="8">
                  <c:v>80</c:v>
                </c:pt>
                <c:pt idx="9">
                  <c:v>83</c:v>
                </c:pt>
                <c:pt idx="10">
                  <c:v>67</c:v>
                </c:pt>
                <c:pt idx="11">
                  <c:v>97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003904"/>
        <c:axId val="45005824"/>
      </c:barChart>
      <c:catAx>
        <c:axId val="4500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005824"/>
        <c:crosses val="autoZero"/>
        <c:auto val="1"/>
        <c:lblAlgn val="ctr"/>
        <c:lblOffset val="100"/>
        <c:noMultiLvlLbl val="0"/>
      </c:catAx>
      <c:valAx>
        <c:axId val="450058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500390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04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0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Eierstöcke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Eierstöcke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C56, D39.1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188370390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1331640" y="1634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1835696" y="163555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2339752" y="163611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2843808" y="163668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347864" y="163780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779912" y="163837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788024" y="163893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292080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724128" y="163274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28184" y="163274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236296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283968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C56, D39.1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Gesamt=2.171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3.262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1.778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2.584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678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Eierstöcke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C56, D39.1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5.040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93905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Eierstöcke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2.171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413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Eierstöcke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38498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D39.1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6" cy="5364000"/>
          </a:xfrm>
          <a:prstGeom prst="rect">
            <a:avLst/>
          </a:prstGeom>
        </p:spPr>
      </p:pic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467393402"/>
              </p:ext>
            </p:extLst>
          </p:nvPr>
        </p:nvGraphicFramePr>
        <p:xfrm>
          <a:off x="832579" y="1412774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Gesamt=2.171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92361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82464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407404"/>
            <a:ext cx="2495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254 (</a:t>
            </a:r>
            <a:r>
              <a:rPr lang="de-DE" altLang="de-DE" sz="1200" dirty="0" err="1" smtClean="0">
                <a:latin typeface="Arial" charset="0"/>
              </a:rPr>
              <a:t>Borderline</a:t>
            </a:r>
            <a:r>
              <a:rPr lang="de-DE" altLang="de-DE" sz="1200" dirty="0" smtClean="0">
                <a:latin typeface="Arial" charset="0"/>
              </a:rPr>
              <a:t>) </a:t>
            </a:r>
          </a:p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1.917</a:t>
            </a:r>
          </a:p>
          <a:p>
            <a:pPr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	2.171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392450"/>
            <a:ext cx="2746604" cy="88442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497996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1858036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2029053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1259632" y="30233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75656" y="292494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259632" y="575967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763688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79712" y="249289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63688" y="575967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267744" y="295136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483768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267744" y="5543654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771800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987824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771800" y="5687670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347864" y="30233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491880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75856" y="547164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851920" y="292494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067944" y="251931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831319" y="5445224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860032" y="278092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076056" y="242088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860032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364088" y="314096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580112" y="25913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364088" y="5327630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940152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156176" y="251931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868144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444208" y="359943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660232" y="323939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372200" y="554365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452320" y="364502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668344" y="30953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145*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469088" y="5301208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335375" y="5399638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572000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355976" y="30953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6893024" y="5039598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6948264" y="338341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164288" y="25649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Gesamt=2.171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212841261"/>
              </p:ext>
            </p:extLst>
          </p:nvPr>
        </p:nvGraphicFramePr>
        <p:xfrm>
          <a:off x="832579" y="1370962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5134" y="636100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640652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394192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254,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49 Jahre,	Mittelwert =	49,0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	1.917,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65 Jahre,	Mittelwert =	63,8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n=2.171,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64 Jahre,	Mittelwert =	62,1 Jahre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361093"/>
            <a:ext cx="5904656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484784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655801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844824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8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951918605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Gesamt=2.171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816" y="3501008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270892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987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225712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1.184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436096" y="3933056"/>
            <a:ext cx="8646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96%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816" y="4797152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36096" y="4921423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endParaRPr lang="de-DE" altLang="de-DE" sz="16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570557" y="2042845"/>
            <a:ext cx="24497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254</a:t>
            </a:r>
          </a:p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1.917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355976" y="1989421"/>
            <a:ext cx="2664296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427984" y="2087849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427984" y="2304454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06818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795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510471855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310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316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321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327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3386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344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349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24128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73224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C56, D39.1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Gesamt=2.171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495</Words>
  <Application>Microsoft Office PowerPoint</Application>
  <PresentationFormat>Bildschirmpräsentation (4:3)</PresentationFormat>
  <Paragraphs>198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234</cp:revision>
  <cp:lastPrinted>2015-12-02T10:59:19Z</cp:lastPrinted>
  <dcterms:created xsi:type="dcterms:W3CDTF">2014-04-28T10:09:44Z</dcterms:created>
  <dcterms:modified xsi:type="dcterms:W3CDTF">2015-12-11T10:59:38Z</dcterms:modified>
</cp:coreProperties>
</file>