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89" r:id="rId2"/>
    <p:sldId id="287" r:id="rId3"/>
    <p:sldId id="296" r:id="rId4"/>
    <p:sldId id="284" r:id="rId5"/>
    <p:sldId id="282" r:id="rId6"/>
    <p:sldId id="285" r:id="rId7"/>
    <p:sldId id="291" r:id="rId8"/>
    <p:sldId id="292" r:id="rId9"/>
    <p:sldId id="277" r:id="rId10"/>
    <p:sldId id="280" r:id="rId11"/>
    <p:sldId id="290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2" autoAdjust="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7074229324924996E-4"/>
                  <c:y val="-0.37115368132794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368250392508571E-3"/>
                  <c:y val="-0.391119520894713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0810615714025E-3"/>
                  <c:y val="-0.378102953871505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436257571623233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396148943912618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4023559881720868E-3"/>
                  <c:y val="-0.425140649660745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6638502940656337E-3"/>
                  <c:y val="-0.424572797856880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0210306816662522E-3"/>
                  <c:y val="-0.409971137390148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425854611647852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9731166756035519E-3"/>
                  <c:y val="-0.373224532644141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357539487499922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8502940656337E-3"/>
                  <c:y val="-0.3904531989091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3.498300950962189E-3"/>
                  <c:y val="-0.344582683157196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227</c:v>
                </c:pt>
                <c:pt idx="1">
                  <c:v>240</c:v>
                </c:pt>
                <c:pt idx="2">
                  <c:v>234</c:v>
                </c:pt>
                <c:pt idx="3">
                  <c:v>267</c:v>
                </c:pt>
                <c:pt idx="4">
                  <c:v>246</c:v>
                </c:pt>
                <c:pt idx="5">
                  <c:v>266</c:v>
                </c:pt>
                <c:pt idx="6">
                  <c:v>265</c:v>
                </c:pt>
                <c:pt idx="7">
                  <c:v>258</c:v>
                </c:pt>
                <c:pt idx="8">
                  <c:v>264</c:v>
                </c:pt>
                <c:pt idx="9">
                  <c:v>229</c:v>
                </c:pt>
                <c:pt idx="10">
                  <c:v>220</c:v>
                </c:pt>
                <c:pt idx="11">
                  <c:v>237</c:v>
                </c:pt>
                <c:pt idx="12">
                  <c:v>207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0922496"/>
        <c:axId val="120924032"/>
      </c:barChart>
      <c:catAx>
        <c:axId val="120922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924032"/>
        <c:crosses val="autoZero"/>
        <c:auto val="1"/>
        <c:lblAlgn val="ctr"/>
        <c:lblOffset val="100"/>
        <c:noMultiLvlLbl val="0"/>
      </c:catAx>
      <c:valAx>
        <c:axId val="120924032"/>
        <c:scaling>
          <c:orientation val="minMax"/>
          <c:max val="3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20922496"/>
        <c:crosses val="autoZero"/>
        <c:crossBetween val="between"/>
        <c:majorUnit val="50"/>
        <c:minorUnit val="5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3">
                  <c:v>1</c:v>
                </c:pt>
                <c:pt idx="4">
                  <c:v>0</c:v>
                </c:pt>
                <c:pt idx="5">
                  <c:v>3</c:v>
                </c:pt>
                <c:pt idx="6">
                  <c:v>12</c:v>
                </c:pt>
                <c:pt idx="7">
                  <c:v>30</c:v>
                </c:pt>
                <c:pt idx="8">
                  <c:v>60</c:v>
                </c:pt>
                <c:pt idx="9">
                  <c:v>103</c:v>
                </c:pt>
                <c:pt idx="10">
                  <c:v>242</c:v>
                </c:pt>
                <c:pt idx="11">
                  <c:v>301</c:v>
                </c:pt>
                <c:pt idx="12">
                  <c:v>423</c:v>
                </c:pt>
                <c:pt idx="13">
                  <c:v>536</c:v>
                </c:pt>
                <c:pt idx="14">
                  <c:v>517</c:v>
                </c:pt>
                <c:pt idx="15">
                  <c:v>423</c:v>
                </c:pt>
                <c:pt idx="16">
                  <c:v>310</c:v>
                </c:pt>
                <c:pt idx="17">
                  <c:v>151</c:v>
                </c:pt>
                <c:pt idx="18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589184"/>
        <c:axId val="42590976"/>
        <c:axId val="0"/>
      </c:bar3DChart>
      <c:catAx>
        <c:axId val="42589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590976"/>
        <c:crosses val="autoZero"/>
        <c:auto val="1"/>
        <c:lblAlgn val="ctr"/>
        <c:lblOffset val="100"/>
        <c:noMultiLvlLbl val="0"/>
      </c:catAx>
      <c:valAx>
        <c:axId val="42590976"/>
        <c:scaling>
          <c:orientation val="minMax"/>
          <c:max val="6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589184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1270</c:v>
                </c:pt>
                <c:pt idx="1">
                  <c:v>1890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2623360"/>
        <c:axId val="42624896"/>
      </c:barChart>
      <c:catAx>
        <c:axId val="426233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624896"/>
        <c:crosses val="autoZero"/>
        <c:auto val="1"/>
        <c:lblAlgn val="ctr"/>
        <c:lblOffset val="100"/>
        <c:noMultiLvlLbl val="0"/>
      </c:catAx>
      <c:valAx>
        <c:axId val="42624896"/>
        <c:scaling>
          <c:orientation val="minMax"/>
          <c:max val="2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623360"/>
        <c:crosses val="autoZero"/>
        <c:crossBetween val="between"/>
        <c:majorUnit val="500"/>
        <c:minorUnit val="5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106</c:v>
                </c:pt>
                <c:pt idx="1">
                  <c:v>98</c:v>
                </c:pt>
                <c:pt idx="2">
                  <c:v>99</c:v>
                </c:pt>
                <c:pt idx="3">
                  <c:v>101</c:v>
                </c:pt>
                <c:pt idx="4">
                  <c:v>90</c:v>
                </c:pt>
                <c:pt idx="5">
                  <c:v>94</c:v>
                </c:pt>
                <c:pt idx="6">
                  <c:v>72</c:v>
                </c:pt>
                <c:pt idx="7">
                  <c:v>78</c:v>
                </c:pt>
                <c:pt idx="8">
                  <c:v>65</c:v>
                </c:pt>
                <c:pt idx="9">
                  <c:v>44</c:v>
                </c:pt>
                <c:pt idx="10">
                  <c:v>35</c:v>
                </c:pt>
                <c:pt idx="11">
                  <c:v>28</c:v>
                </c:pt>
                <c:pt idx="12">
                  <c:v>8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4</c:v>
                </c:pt>
                <c:pt idx="1">
                  <c:v>21</c:v>
                </c:pt>
                <c:pt idx="2">
                  <c:v>26</c:v>
                </c:pt>
                <c:pt idx="3">
                  <c:v>24</c:v>
                </c:pt>
                <c:pt idx="4">
                  <c:v>25</c:v>
                </c:pt>
                <c:pt idx="5">
                  <c:v>23</c:v>
                </c:pt>
                <c:pt idx="6">
                  <c:v>32</c:v>
                </c:pt>
                <c:pt idx="7">
                  <c:v>28</c:v>
                </c:pt>
                <c:pt idx="8">
                  <c:v>35</c:v>
                </c:pt>
                <c:pt idx="9">
                  <c:v>37</c:v>
                </c:pt>
                <c:pt idx="10">
                  <c:v>33</c:v>
                </c:pt>
                <c:pt idx="11">
                  <c:v>68</c:v>
                </c:pt>
                <c:pt idx="12">
                  <c:v>199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117</c:v>
                </c:pt>
                <c:pt idx="1">
                  <c:v>121</c:v>
                </c:pt>
                <c:pt idx="2">
                  <c:v>109</c:v>
                </c:pt>
                <c:pt idx="3">
                  <c:v>142</c:v>
                </c:pt>
                <c:pt idx="4">
                  <c:v>131</c:v>
                </c:pt>
                <c:pt idx="5">
                  <c:v>149</c:v>
                </c:pt>
                <c:pt idx="6">
                  <c:v>161</c:v>
                </c:pt>
                <c:pt idx="7">
                  <c:v>152</c:v>
                </c:pt>
                <c:pt idx="8">
                  <c:v>164</c:v>
                </c:pt>
                <c:pt idx="9">
                  <c:v>148</c:v>
                </c:pt>
                <c:pt idx="10">
                  <c:v>152</c:v>
                </c:pt>
                <c:pt idx="11">
                  <c:v>141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783488"/>
        <c:axId val="42785024"/>
      </c:barChart>
      <c:catAx>
        <c:axId val="4278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785024"/>
        <c:crosses val="autoZero"/>
        <c:auto val="1"/>
        <c:lblAlgn val="ctr"/>
        <c:lblOffset val="100"/>
        <c:noMultiLvlLbl val="0"/>
      </c:catAx>
      <c:valAx>
        <c:axId val="4278502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78348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106</c:v>
                </c:pt>
                <c:pt idx="1">
                  <c:v>98</c:v>
                </c:pt>
                <c:pt idx="2">
                  <c:v>99</c:v>
                </c:pt>
                <c:pt idx="3">
                  <c:v>101</c:v>
                </c:pt>
                <c:pt idx="4">
                  <c:v>90</c:v>
                </c:pt>
                <c:pt idx="5">
                  <c:v>94</c:v>
                </c:pt>
                <c:pt idx="6">
                  <c:v>72</c:v>
                </c:pt>
                <c:pt idx="7">
                  <c:v>78</c:v>
                </c:pt>
                <c:pt idx="8">
                  <c:v>65</c:v>
                </c:pt>
                <c:pt idx="9">
                  <c:v>44</c:v>
                </c:pt>
                <c:pt idx="10">
                  <c:v>35</c:v>
                </c:pt>
                <c:pt idx="11">
                  <c:v>28</c:v>
                </c:pt>
                <c:pt idx="12">
                  <c:v>8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8</c:v>
                </c:pt>
                <c:pt idx="5">
                  <c:v>7</c:v>
                </c:pt>
                <c:pt idx="6">
                  <c:v>12</c:v>
                </c:pt>
                <c:pt idx="7">
                  <c:v>15</c:v>
                </c:pt>
                <c:pt idx="8">
                  <c:v>16</c:v>
                </c:pt>
                <c:pt idx="9">
                  <c:v>21</c:v>
                </c:pt>
                <c:pt idx="10">
                  <c:v>19</c:v>
                </c:pt>
                <c:pt idx="11">
                  <c:v>45</c:v>
                </c:pt>
                <c:pt idx="12">
                  <c:v>199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121</c:v>
                </c:pt>
                <c:pt idx="1">
                  <c:v>140</c:v>
                </c:pt>
                <c:pt idx="2">
                  <c:v>131</c:v>
                </c:pt>
                <c:pt idx="3">
                  <c:v>161</c:v>
                </c:pt>
                <c:pt idx="4">
                  <c:v>148</c:v>
                </c:pt>
                <c:pt idx="5">
                  <c:v>165</c:v>
                </c:pt>
                <c:pt idx="6">
                  <c:v>181</c:v>
                </c:pt>
                <c:pt idx="7">
                  <c:v>165</c:v>
                </c:pt>
                <c:pt idx="8">
                  <c:v>183</c:v>
                </c:pt>
                <c:pt idx="9">
                  <c:v>164</c:v>
                </c:pt>
                <c:pt idx="10">
                  <c:v>166</c:v>
                </c:pt>
                <c:pt idx="11">
                  <c:v>164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315392"/>
        <c:axId val="44316928"/>
      </c:barChart>
      <c:catAx>
        <c:axId val="44315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316928"/>
        <c:crosses val="autoZero"/>
        <c:auto val="1"/>
        <c:lblAlgn val="ctr"/>
        <c:lblOffset val="100"/>
        <c:noMultiLvlLbl val="0"/>
      </c:catAx>
      <c:valAx>
        <c:axId val="4431692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31539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Gebärmutterkörper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Gebärmutterkörper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C54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630215466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91789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C54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Gesamt=3.160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1403648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4788024" y="162721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258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579613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428396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7236296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7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4.078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1.828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3.389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689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Gebärmutterkörper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C54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5.906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Datenbestand Klinisches Krebsregister: </a:t>
            </a:r>
            <a:r>
              <a:rPr lang="de-DE" altLang="de-DE" sz="2000" b="1" dirty="0" smtClean="0">
                <a:solidFill>
                  <a:srgbClr val="3333CC"/>
                </a:solidFill>
                <a:latin typeface="Arial" charset="0"/>
              </a:rPr>
              <a:t>Gebärmutterkörper</a:t>
            </a:r>
            <a:endParaRPr lang="de-DE" altLang="de-DE" sz="2000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3.160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229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Gebärmutterkörper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0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662662"/>
              </p:ext>
            </p:extLst>
          </p:nvPr>
        </p:nvGraphicFramePr>
        <p:xfrm>
          <a:off x="179388" y="1196752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C54 – C55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626" y="1188000"/>
            <a:ext cx="5096672" cy="5364000"/>
          </a:xfrm>
          <a:prstGeom prst="rect">
            <a:avLst/>
          </a:prstGeom>
        </p:spPr>
      </p:pic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23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500174473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Gesamt=3.160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519781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668344" y="263691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10165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570119368"/>
              </p:ext>
            </p:extLst>
          </p:nvPr>
        </p:nvGraphicFramePr>
        <p:xfrm>
          <a:off x="832579" y="1236238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Gesamt=3.160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10471" y="1412776"/>
            <a:ext cx="62674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Frauen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n=3.160,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68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67,6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248345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475656" y="1484784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474601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130314307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Patientinnen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Gesamt=3.160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412933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64088" y="362527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3140968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1.270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34888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1.890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1179475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8405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766931014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403648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2721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258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9613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C54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Gesamt=3.160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7236296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470</Words>
  <Application>Microsoft Office PowerPoint</Application>
  <PresentationFormat>Bildschirmpräsentation (4:3)</PresentationFormat>
  <Paragraphs>172</Paragraphs>
  <Slides>11</Slides>
  <Notes>7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167</cp:revision>
  <cp:lastPrinted>2015-10-30T10:52:19Z</cp:lastPrinted>
  <dcterms:created xsi:type="dcterms:W3CDTF">2014-04-28T10:09:44Z</dcterms:created>
  <dcterms:modified xsi:type="dcterms:W3CDTF">2015-12-11T10:55:36Z</dcterms:modified>
</cp:coreProperties>
</file>