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7" r:id="rId3"/>
    <p:sldId id="296" r:id="rId4"/>
    <p:sldId id="284" r:id="rId5"/>
    <p:sldId id="282" r:id="rId6"/>
    <p:sldId id="285" r:id="rId7"/>
    <p:sldId id="291" r:id="rId8"/>
    <p:sldId id="292" r:id="rId9"/>
    <p:sldId id="277" r:id="rId10"/>
    <p:sldId id="280" r:id="rId11"/>
    <p:sldId id="290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7074229324924996E-4"/>
                  <c:y val="-0.37115368132794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9111952089471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37810295387150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3625757162323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9614894391261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42514064966074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2457279785688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40997113739014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7322453264414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5753948749992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8502940656337E-3"/>
                  <c:y val="-0.390453198909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498300950962189E-3"/>
                  <c:y val="-0.34458268315719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227</c:v>
                </c:pt>
                <c:pt idx="1">
                  <c:v>240</c:v>
                </c:pt>
                <c:pt idx="2">
                  <c:v>234</c:v>
                </c:pt>
                <c:pt idx="3">
                  <c:v>267</c:v>
                </c:pt>
                <c:pt idx="4">
                  <c:v>246</c:v>
                </c:pt>
                <c:pt idx="5">
                  <c:v>266</c:v>
                </c:pt>
                <c:pt idx="6">
                  <c:v>265</c:v>
                </c:pt>
                <c:pt idx="7">
                  <c:v>258</c:v>
                </c:pt>
                <c:pt idx="8">
                  <c:v>264</c:v>
                </c:pt>
                <c:pt idx="9">
                  <c:v>229</c:v>
                </c:pt>
                <c:pt idx="10">
                  <c:v>220</c:v>
                </c:pt>
                <c:pt idx="11">
                  <c:v>237</c:v>
                </c:pt>
                <c:pt idx="12">
                  <c:v>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922496"/>
        <c:axId val="120924032"/>
      </c:barChart>
      <c:catAx>
        <c:axId val="12092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924032"/>
        <c:crosses val="autoZero"/>
        <c:auto val="1"/>
        <c:lblAlgn val="ctr"/>
        <c:lblOffset val="100"/>
        <c:noMultiLvlLbl val="0"/>
      </c:catAx>
      <c:valAx>
        <c:axId val="120924032"/>
        <c:scaling>
          <c:orientation val="minMax"/>
          <c:max val="3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0922496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12</c:v>
                </c:pt>
                <c:pt idx="7">
                  <c:v>30</c:v>
                </c:pt>
                <c:pt idx="8">
                  <c:v>60</c:v>
                </c:pt>
                <c:pt idx="9">
                  <c:v>103</c:v>
                </c:pt>
                <c:pt idx="10">
                  <c:v>242</c:v>
                </c:pt>
                <c:pt idx="11">
                  <c:v>301</c:v>
                </c:pt>
                <c:pt idx="12">
                  <c:v>423</c:v>
                </c:pt>
                <c:pt idx="13">
                  <c:v>536</c:v>
                </c:pt>
                <c:pt idx="14">
                  <c:v>517</c:v>
                </c:pt>
                <c:pt idx="15">
                  <c:v>423</c:v>
                </c:pt>
                <c:pt idx="16">
                  <c:v>310</c:v>
                </c:pt>
                <c:pt idx="17">
                  <c:v>151</c:v>
                </c:pt>
                <c:pt idx="18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89184"/>
        <c:axId val="42590976"/>
        <c:axId val="0"/>
      </c:bar3DChart>
      <c:catAx>
        <c:axId val="4258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90976"/>
        <c:crosses val="autoZero"/>
        <c:auto val="1"/>
        <c:lblAlgn val="ctr"/>
        <c:lblOffset val="100"/>
        <c:noMultiLvlLbl val="0"/>
      </c:catAx>
      <c:valAx>
        <c:axId val="42590976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89184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1270</c:v>
                </c:pt>
                <c:pt idx="1">
                  <c:v>1890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623360"/>
        <c:axId val="42624896"/>
      </c:barChart>
      <c:catAx>
        <c:axId val="42623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4896"/>
        <c:crosses val="autoZero"/>
        <c:auto val="1"/>
        <c:lblAlgn val="ctr"/>
        <c:lblOffset val="100"/>
        <c:noMultiLvlLbl val="0"/>
      </c:catAx>
      <c:valAx>
        <c:axId val="42624896"/>
        <c:scaling>
          <c:orientation val="minMax"/>
          <c:max val="2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3360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106</c:v>
                </c:pt>
                <c:pt idx="1">
                  <c:v>98</c:v>
                </c:pt>
                <c:pt idx="2">
                  <c:v>99</c:v>
                </c:pt>
                <c:pt idx="3">
                  <c:v>101</c:v>
                </c:pt>
                <c:pt idx="4">
                  <c:v>90</c:v>
                </c:pt>
                <c:pt idx="5">
                  <c:v>94</c:v>
                </c:pt>
                <c:pt idx="6">
                  <c:v>72</c:v>
                </c:pt>
                <c:pt idx="7">
                  <c:v>78</c:v>
                </c:pt>
                <c:pt idx="8">
                  <c:v>65</c:v>
                </c:pt>
                <c:pt idx="9">
                  <c:v>44</c:v>
                </c:pt>
                <c:pt idx="10">
                  <c:v>35</c:v>
                </c:pt>
                <c:pt idx="11">
                  <c:v>28</c:v>
                </c:pt>
                <c:pt idx="12">
                  <c:v>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</c:v>
                </c:pt>
                <c:pt idx="1">
                  <c:v>21</c:v>
                </c:pt>
                <c:pt idx="2">
                  <c:v>26</c:v>
                </c:pt>
                <c:pt idx="3">
                  <c:v>24</c:v>
                </c:pt>
                <c:pt idx="4">
                  <c:v>25</c:v>
                </c:pt>
                <c:pt idx="5">
                  <c:v>23</c:v>
                </c:pt>
                <c:pt idx="6">
                  <c:v>32</c:v>
                </c:pt>
                <c:pt idx="7">
                  <c:v>28</c:v>
                </c:pt>
                <c:pt idx="8">
                  <c:v>35</c:v>
                </c:pt>
                <c:pt idx="9">
                  <c:v>37</c:v>
                </c:pt>
                <c:pt idx="10">
                  <c:v>33</c:v>
                </c:pt>
                <c:pt idx="11">
                  <c:v>68</c:v>
                </c:pt>
                <c:pt idx="12">
                  <c:v>199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117</c:v>
                </c:pt>
                <c:pt idx="1">
                  <c:v>121</c:v>
                </c:pt>
                <c:pt idx="2">
                  <c:v>109</c:v>
                </c:pt>
                <c:pt idx="3">
                  <c:v>142</c:v>
                </c:pt>
                <c:pt idx="4">
                  <c:v>131</c:v>
                </c:pt>
                <c:pt idx="5">
                  <c:v>149</c:v>
                </c:pt>
                <c:pt idx="6">
                  <c:v>161</c:v>
                </c:pt>
                <c:pt idx="7">
                  <c:v>152</c:v>
                </c:pt>
                <c:pt idx="8">
                  <c:v>164</c:v>
                </c:pt>
                <c:pt idx="9">
                  <c:v>148</c:v>
                </c:pt>
                <c:pt idx="10">
                  <c:v>152</c:v>
                </c:pt>
                <c:pt idx="11">
                  <c:v>141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783488"/>
        <c:axId val="42785024"/>
      </c:barChart>
      <c:catAx>
        <c:axId val="4278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785024"/>
        <c:crosses val="autoZero"/>
        <c:auto val="1"/>
        <c:lblAlgn val="ctr"/>
        <c:lblOffset val="100"/>
        <c:noMultiLvlLbl val="0"/>
      </c:catAx>
      <c:valAx>
        <c:axId val="427850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7834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106</c:v>
                </c:pt>
                <c:pt idx="1">
                  <c:v>98</c:v>
                </c:pt>
                <c:pt idx="2">
                  <c:v>99</c:v>
                </c:pt>
                <c:pt idx="3">
                  <c:v>101</c:v>
                </c:pt>
                <c:pt idx="4">
                  <c:v>90</c:v>
                </c:pt>
                <c:pt idx="5">
                  <c:v>94</c:v>
                </c:pt>
                <c:pt idx="6">
                  <c:v>72</c:v>
                </c:pt>
                <c:pt idx="7">
                  <c:v>78</c:v>
                </c:pt>
                <c:pt idx="8">
                  <c:v>65</c:v>
                </c:pt>
                <c:pt idx="9">
                  <c:v>44</c:v>
                </c:pt>
                <c:pt idx="10">
                  <c:v>35</c:v>
                </c:pt>
                <c:pt idx="11">
                  <c:v>28</c:v>
                </c:pt>
                <c:pt idx="12">
                  <c:v>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7</c:v>
                </c:pt>
                <c:pt idx="6">
                  <c:v>12</c:v>
                </c:pt>
                <c:pt idx="7">
                  <c:v>15</c:v>
                </c:pt>
                <c:pt idx="8">
                  <c:v>16</c:v>
                </c:pt>
                <c:pt idx="9">
                  <c:v>21</c:v>
                </c:pt>
                <c:pt idx="10">
                  <c:v>19</c:v>
                </c:pt>
                <c:pt idx="11">
                  <c:v>45</c:v>
                </c:pt>
                <c:pt idx="12">
                  <c:v>199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121</c:v>
                </c:pt>
                <c:pt idx="1">
                  <c:v>140</c:v>
                </c:pt>
                <c:pt idx="2">
                  <c:v>131</c:v>
                </c:pt>
                <c:pt idx="3">
                  <c:v>161</c:v>
                </c:pt>
                <c:pt idx="4">
                  <c:v>148</c:v>
                </c:pt>
                <c:pt idx="5">
                  <c:v>165</c:v>
                </c:pt>
                <c:pt idx="6">
                  <c:v>181</c:v>
                </c:pt>
                <c:pt idx="7">
                  <c:v>165</c:v>
                </c:pt>
                <c:pt idx="8">
                  <c:v>183</c:v>
                </c:pt>
                <c:pt idx="9">
                  <c:v>164</c:v>
                </c:pt>
                <c:pt idx="10">
                  <c:v>166</c:v>
                </c:pt>
                <c:pt idx="11">
                  <c:v>164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15392"/>
        <c:axId val="44316928"/>
      </c:barChart>
      <c:catAx>
        <c:axId val="4431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316928"/>
        <c:crosses val="autoZero"/>
        <c:auto val="1"/>
        <c:lblAlgn val="ctr"/>
        <c:lblOffset val="100"/>
        <c:noMultiLvlLbl val="0"/>
      </c:catAx>
      <c:valAx>
        <c:axId val="443169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31539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Gebärmutterkörper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Gebärmutterkörper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63021546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91789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Gesamt=3.160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788024" y="16272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28396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4.078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1.828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3.389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689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Gebärmutterkörper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C54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5.906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Datenbestand Klinisches Krebsregister: </a:t>
            </a:r>
            <a:r>
              <a:rPr lang="de-DE" altLang="de-DE" sz="2000" b="1" dirty="0" smtClean="0">
                <a:solidFill>
                  <a:srgbClr val="3333CC"/>
                </a:solidFill>
                <a:latin typeface="Arial" charset="0"/>
              </a:rPr>
              <a:t>Gebärmutterkörper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3.160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Gebärmutterkörper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62662"/>
              </p:ext>
            </p:extLst>
          </p:nvPr>
        </p:nvGraphicFramePr>
        <p:xfrm>
          <a:off x="179388" y="1196752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C54 – C55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26" y="1188000"/>
            <a:ext cx="5096672" cy="5364000"/>
          </a:xfrm>
          <a:prstGeom prst="rect">
            <a:avLst/>
          </a:prstGeom>
        </p:spPr>
      </p:pic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50017447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Gesamt=3.160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19781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6369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570119368"/>
              </p:ext>
            </p:extLst>
          </p:nvPr>
        </p:nvGraphicFramePr>
        <p:xfrm>
          <a:off x="832579" y="1236238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Gesamt=3.160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12776"/>
            <a:ext cx="6267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Frauen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n=3.160,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68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67,6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248345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484784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474601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13031430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Gesamt=3.160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1293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362527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14096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1.270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34888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1.890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17947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840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66931014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272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Gesamt=3.160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Bildschirmpräsentation (4:3)</PresentationFormat>
  <Paragraphs>172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167</cp:revision>
  <cp:lastPrinted>2015-10-30T10:52:19Z</cp:lastPrinted>
  <dcterms:created xsi:type="dcterms:W3CDTF">2014-04-28T10:09:44Z</dcterms:created>
  <dcterms:modified xsi:type="dcterms:W3CDTF">2015-12-11T10:55:36Z</dcterms:modified>
</cp:coreProperties>
</file>