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299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139</c:v>
                </c:pt>
                <c:pt idx="1">
                  <c:v>156</c:v>
                </c:pt>
                <c:pt idx="2">
                  <c:v>188</c:v>
                </c:pt>
                <c:pt idx="3">
                  <c:v>198</c:v>
                </c:pt>
                <c:pt idx="4">
                  <c:v>235</c:v>
                </c:pt>
                <c:pt idx="5">
                  <c:v>241</c:v>
                </c:pt>
                <c:pt idx="6">
                  <c:v>236</c:v>
                </c:pt>
                <c:pt idx="7">
                  <c:v>282</c:v>
                </c:pt>
                <c:pt idx="8">
                  <c:v>304</c:v>
                </c:pt>
                <c:pt idx="9">
                  <c:v>371</c:v>
                </c:pt>
                <c:pt idx="10">
                  <c:v>317</c:v>
                </c:pt>
                <c:pt idx="11">
                  <c:v>396</c:v>
                </c:pt>
                <c:pt idx="12">
                  <c:v>380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143</c:v>
                </c:pt>
                <c:pt idx="1">
                  <c:v>94</c:v>
                </c:pt>
                <c:pt idx="2">
                  <c:v>94</c:v>
                </c:pt>
                <c:pt idx="3">
                  <c:v>111</c:v>
                </c:pt>
                <c:pt idx="4">
                  <c:v>99</c:v>
                </c:pt>
                <c:pt idx="5">
                  <c:v>100</c:v>
                </c:pt>
                <c:pt idx="6">
                  <c:v>109</c:v>
                </c:pt>
                <c:pt idx="7">
                  <c:v>113</c:v>
                </c:pt>
                <c:pt idx="8">
                  <c:v>91</c:v>
                </c:pt>
                <c:pt idx="9">
                  <c:v>93</c:v>
                </c:pt>
                <c:pt idx="10">
                  <c:v>87</c:v>
                </c:pt>
                <c:pt idx="11">
                  <c:v>75</c:v>
                </c:pt>
                <c:pt idx="12">
                  <c:v>95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282</c:v>
                </c:pt>
                <c:pt idx="1">
                  <c:v>250</c:v>
                </c:pt>
                <c:pt idx="2">
                  <c:v>282</c:v>
                </c:pt>
                <c:pt idx="3">
                  <c:v>309</c:v>
                </c:pt>
                <c:pt idx="4">
                  <c:v>334</c:v>
                </c:pt>
                <c:pt idx="5">
                  <c:v>341</c:v>
                </c:pt>
                <c:pt idx="6">
                  <c:v>345</c:v>
                </c:pt>
                <c:pt idx="7">
                  <c:v>395</c:v>
                </c:pt>
                <c:pt idx="8">
                  <c:v>395</c:v>
                </c:pt>
                <c:pt idx="9">
                  <c:v>464</c:v>
                </c:pt>
                <c:pt idx="10">
                  <c:v>404</c:v>
                </c:pt>
                <c:pt idx="11">
                  <c:v>471</c:v>
                </c:pt>
                <c:pt idx="12">
                  <c:v>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0923648"/>
        <c:axId val="120925568"/>
        <c:axId val="0"/>
      </c:bar3DChart>
      <c:catAx>
        <c:axId val="12092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925568"/>
        <c:crosses val="autoZero"/>
        <c:auto val="1"/>
        <c:lblAlgn val="ctr"/>
        <c:lblOffset val="100"/>
        <c:noMultiLvlLbl val="0"/>
      </c:catAx>
      <c:valAx>
        <c:axId val="120925568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92364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0">
                  <c:v>15</c:v>
                </c:pt>
                <c:pt idx="1">
                  <c:v>230</c:v>
                </c:pt>
                <c:pt idx="2">
                  <c:v>652</c:v>
                </c:pt>
                <c:pt idx="3">
                  <c:v>772</c:v>
                </c:pt>
                <c:pt idx="4">
                  <c:v>651</c:v>
                </c:pt>
                <c:pt idx="5">
                  <c:v>496</c:v>
                </c:pt>
                <c:pt idx="6">
                  <c:v>309</c:v>
                </c:pt>
                <c:pt idx="7">
                  <c:v>138</c:v>
                </c:pt>
                <c:pt idx="8">
                  <c:v>55</c:v>
                </c:pt>
                <c:pt idx="9">
                  <c:v>45</c:v>
                </c:pt>
                <c:pt idx="10">
                  <c:v>25</c:v>
                </c:pt>
                <c:pt idx="11">
                  <c:v>27</c:v>
                </c:pt>
                <c:pt idx="12">
                  <c:v>15</c:v>
                </c:pt>
                <c:pt idx="13">
                  <c:v>7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5</c:v>
                </c:pt>
                <c:pt idx="1">
                  <c:v>15</c:v>
                </c:pt>
                <c:pt idx="2">
                  <c:v>33</c:v>
                </c:pt>
                <c:pt idx="3">
                  <c:v>86</c:v>
                </c:pt>
                <c:pt idx="4">
                  <c:v>131</c:v>
                </c:pt>
                <c:pt idx="5">
                  <c:v>197</c:v>
                </c:pt>
                <c:pt idx="6">
                  <c:v>177</c:v>
                </c:pt>
                <c:pt idx="7">
                  <c:v>123</c:v>
                </c:pt>
                <c:pt idx="8">
                  <c:v>115</c:v>
                </c:pt>
                <c:pt idx="9">
                  <c:v>105</c:v>
                </c:pt>
                <c:pt idx="10">
                  <c:v>77</c:v>
                </c:pt>
                <c:pt idx="11">
                  <c:v>89</c:v>
                </c:pt>
                <c:pt idx="12">
                  <c:v>57</c:v>
                </c:pt>
                <c:pt idx="13">
                  <c:v>57</c:v>
                </c:pt>
                <c:pt idx="14">
                  <c:v>26</c:v>
                </c:pt>
                <c:pt idx="15">
                  <c:v>11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20</c:v>
                </c:pt>
                <c:pt idx="1">
                  <c:v>245</c:v>
                </c:pt>
                <c:pt idx="2">
                  <c:v>685</c:v>
                </c:pt>
                <c:pt idx="3">
                  <c:v>858</c:v>
                </c:pt>
                <c:pt idx="4">
                  <c:v>782</c:v>
                </c:pt>
                <c:pt idx="5">
                  <c:v>693</c:v>
                </c:pt>
                <c:pt idx="6">
                  <c:v>486</c:v>
                </c:pt>
                <c:pt idx="7">
                  <c:v>261</c:v>
                </c:pt>
                <c:pt idx="8">
                  <c:v>170</c:v>
                </c:pt>
                <c:pt idx="9">
                  <c:v>150</c:v>
                </c:pt>
                <c:pt idx="10">
                  <c:v>102</c:v>
                </c:pt>
                <c:pt idx="11">
                  <c:v>116</c:v>
                </c:pt>
                <c:pt idx="12">
                  <c:v>72</c:v>
                </c:pt>
                <c:pt idx="13">
                  <c:v>64</c:v>
                </c:pt>
                <c:pt idx="14">
                  <c:v>30</c:v>
                </c:pt>
                <c:pt idx="1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42627456"/>
        <c:axId val="42628992"/>
        <c:axId val="0"/>
      </c:bar3DChart>
      <c:catAx>
        <c:axId val="4262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8992"/>
        <c:crosses val="autoZero"/>
        <c:auto val="1"/>
        <c:lblAlgn val="ctr"/>
        <c:lblOffset val="100"/>
        <c:noMultiLvlLbl val="0"/>
      </c:catAx>
      <c:valAx>
        <c:axId val="42628992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7456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3274</c:v>
                </c:pt>
                <c:pt idx="1">
                  <c:v>169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790</c:v>
                </c:pt>
                <c:pt idx="1">
                  <c:v>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732928"/>
        <c:axId val="42734720"/>
      </c:barChart>
      <c:catAx>
        <c:axId val="42732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34720"/>
        <c:crosses val="autoZero"/>
        <c:auto val="1"/>
        <c:lblAlgn val="ctr"/>
        <c:lblOffset val="100"/>
        <c:noMultiLvlLbl val="0"/>
      </c:catAx>
      <c:valAx>
        <c:axId val="42734720"/>
        <c:scaling>
          <c:orientation val="minMax"/>
          <c:max val="5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32928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60</c:v>
                </c:pt>
                <c:pt idx="1">
                  <c:v>50</c:v>
                </c:pt>
                <c:pt idx="2">
                  <c:v>49</c:v>
                </c:pt>
                <c:pt idx="3">
                  <c:v>45</c:v>
                </c:pt>
                <c:pt idx="4">
                  <c:v>42</c:v>
                </c:pt>
                <c:pt idx="5">
                  <c:v>42</c:v>
                </c:pt>
                <c:pt idx="6">
                  <c:v>31</c:v>
                </c:pt>
                <c:pt idx="7">
                  <c:v>44</c:v>
                </c:pt>
                <c:pt idx="8">
                  <c:v>31</c:v>
                </c:pt>
                <c:pt idx="9">
                  <c:v>27</c:v>
                </c:pt>
                <c:pt idx="10">
                  <c:v>20</c:v>
                </c:pt>
                <c:pt idx="11">
                  <c:v>12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20</c:v>
                </c:pt>
                <c:pt idx="1">
                  <c:v>17</c:v>
                </c:pt>
                <c:pt idx="2">
                  <c:v>21</c:v>
                </c:pt>
                <c:pt idx="3">
                  <c:v>22</c:v>
                </c:pt>
                <c:pt idx="4">
                  <c:v>30</c:v>
                </c:pt>
                <c:pt idx="5">
                  <c:v>27</c:v>
                </c:pt>
                <c:pt idx="6">
                  <c:v>33</c:v>
                </c:pt>
                <c:pt idx="7">
                  <c:v>34</c:v>
                </c:pt>
                <c:pt idx="8">
                  <c:v>52</c:v>
                </c:pt>
                <c:pt idx="9">
                  <c:v>58</c:v>
                </c:pt>
                <c:pt idx="10">
                  <c:v>65</c:v>
                </c:pt>
                <c:pt idx="11">
                  <c:v>108</c:v>
                </c:pt>
                <c:pt idx="12">
                  <c:v>474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202</c:v>
                </c:pt>
                <c:pt idx="1">
                  <c:v>183</c:v>
                </c:pt>
                <c:pt idx="2">
                  <c:v>212</c:v>
                </c:pt>
                <c:pt idx="3">
                  <c:v>242</c:v>
                </c:pt>
                <c:pt idx="4">
                  <c:v>262</c:v>
                </c:pt>
                <c:pt idx="5">
                  <c:v>272</c:v>
                </c:pt>
                <c:pt idx="6">
                  <c:v>281</c:v>
                </c:pt>
                <c:pt idx="7">
                  <c:v>317</c:v>
                </c:pt>
                <c:pt idx="8">
                  <c:v>312</c:v>
                </c:pt>
                <c:pt idx="9">
                  <c:v>379</c:v>
                </c:pt>
                <c:pt idx="10">
                  <c:v>319</c:v>
                </c:pt>
                <c:pt idx="11">
                  <c:v>351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07456"/>
        <c:axId val="47109248"/>
      </c:barChart>
      <c:catAx>
        <c:axId val="471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109248"/>
        <c:crosses val="autoZero"/>
        <c:auto val="1"/>
        <c:lblAlgn val="ctr"/>
        <c:lblOffset val="100"/>
        <c:noMultiLvlLbl val="0"/>
      </c:catAx>
      <c:valAx>
        <c:axId val="47109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1074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60</c:v>
                </c:pt>
                <c:pt idx="1">
                  <c:v>50</c:v>
                </c:pt>
                <c:pt idx="2">
                  <c:v>49</c:v>
                </c:pt>
                <c:pt idx="3">
                  <c:v>45</c:v>
                </c:pt>
                <c:pt idx="4">
                  <c:v>42</c:v>
                </c:pt>
                <c:pt idx="5">
                  <c:v>42</c:v>
                </c:pt>
                <c:pt idx="6">
                  <c:v>31</c:v>
                </c:pt>
                <c:pt idx="7">
                  <c:v>44</c:v>
                </c:pt>
                <c:pt idx="8">
                  <c:v>31</c:v>
                </c:pt>
                <c:pt idx="9">
                  <c:v>27</c:v>
                </c:pt>
                <c:pt idx="10">
                  <c:v>20</c:v>
                </c:pt>
                <c:pt idx="11">
                  <c:v>12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25</c:v>
                </c:pt>
                <c:pt idx="9">
                  <c:v>22</c:v>
                </c:pt>
                <c:pt idx="10">
                  <c:v>21</c:v>
                </c:pt>
                <c:pt idx="11">
                  <c:v>54</c:v>
                </c:pt>
                <c:pt idx="12">
                  <c:v>474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221</c:v>
                </c:pt>
                <c:pt idx="1">
                  <c:v>198</c:v>
                </c:pt>
                <c:pt idx="2">
                  <c:v>231</c:v>
                </c:pt>
                <c:pt idx="3">
                  <c:v>261</c:v>
                </c:pt>
                <c:pt idx="4">
                  <c:v>288</c:v>
                </c:pt>
                <c:pt idx="5">
                  <c:v>293</c:v>
                </c:pt>
                <c:pt idx="6">
                  <c:v>306</c:v>
                </c:pt>
                <c:pt idx="7">
                  <c:v>340</c:v>
                </c:pt>
                <c:pt idx="8">
                  <c:v>339</c:v>
                </c:pt>
                <c:pt idx="9">
                  <c:v>415</c:v>
                </c:pt>
                <c:pt idx="10">
                  <c:v>363</c:v>
                </c:pt>
                <c:pt idx="11">
                  <c:v>405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52704"/>
        <c:axId val="47754240"/>
      </c:barChart>
      <c:catAx>
        <c:axId val="4775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754240"/>
        <c:crosses val="autoZero"/>
        <c:auto val="1"/>
        <c:lblAlgn val="ctr"/>
        <c:lblOffset val="100"/>
        <c:noMultiLvlLbl val="0"/>
      </c:catAx>
      <c:valAx>
        <c:axId val="477542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7527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7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Gebärmutterhals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C53, D06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60718423"/>
              </p:ext>
            </p:extLst>
          </p:nvPr>
        </p:nvGraphicFramePr>
        <p:xfrm>
          <a:off x="751462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816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6782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1907704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411760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915816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419872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851920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86003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36408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300192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435597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C53, D06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Gesamt=4.747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6.695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2.338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4.830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1.865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Gebärmutterhals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C53, D06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9.033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Gebärmutterhals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4.747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90919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125231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98645442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Gesamt=4.747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51420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3.443 (Cis/CIN III) 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1.304</a:t>
            </a:r>
          </a:p>
          <a:p>
            <a:pPr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4.747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524707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4201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2002052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7306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3915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31393" y="4535542"/>
            <a:ext cx="4602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79712" y="35010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63688" y="436510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339752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83768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212504" y="4077072"/>
            <a:ext cx="559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3808" y="47971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987824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788568" y="395947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419872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63888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2624" y="364502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923928" y="48235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067944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851920" y="357301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932040" y="47251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76056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876800" y="32129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580112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380856" y="302337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012160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56176" y="15567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940152" y="242088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516216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948264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444208" y="292494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020272" y="5103519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143919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475*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613104" y="489558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407383" y="36450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72000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427984" y="47515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452320" y="230329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660232" y="21328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164288" y="14847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Gesamt=4.747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859696589"/>
              </p:ext>
            </p:extLst>
          </p:nvPr>
        </p:nvGraphicFramePr>
        <p:xfrm>
          <a:off x="832579" y="137096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59829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3.443,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35 Jahre,	Mittelwert =	36,6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1.304,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50 Jahre,	Mittelwert =	52,8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4.747,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38 Jahre,	Mittelwert =	41,1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76664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77012382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Gesamt=4.747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8610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436510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683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295" y="213285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4.064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292080" y="4777407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263691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011639" y="494116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6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26541" y="2062590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3.443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1.304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211960" y="2009166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283968" y="2108175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283968" y="232419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9177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720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228186241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C53, D06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Gesamt=4.747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Bildschirmpräsentation (4:3)</PresentationFormat>
  <Paragraphs>205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235</cp:revision>
  <cp:lastPrinted>2015-11-27T10:48:23Z</cp:lastPrinted>
  <dcterms:created xsi:type="dcterms:W3CDTF">2014-04-28T10:09:44Z</dcterms:created>
  <dcterms:modified xsi:type="dcterms:W3CDTF">2015-12-11T10:51:30Z</dcterms:modified>
</cp:coreProperties>
</file>