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302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</c:v>
                </c:pt>
                <c:pt idx="1">
                  <c:v>13</c:v>
                </c:pt>
                <c:pt idx="2">
                  <c:v>20</c:v>
                </c:pt>
                <c:pt idx="3">
                  <c:v>11</c:v>
                </c:pt>
                <c:pt idx="4">
                  <c:v>17</c:v>
                </c:pt>
                <c:pt idx="5">
                  <c:v>14</c:v>
                </c:pt>
                <c:pt idx="6">
                  <c:v>11</c:v>
                </c:pt>
                <c:pt idx="7">
                  <c:v>21</c:v>
                </c:pt>
                <c:pt idx="8">
                  <c:v>19</c:v>
                </c:pt>
                <c:pt idx="9">
                  <c:v>17</c:v>
                </c:pt>
                <c:pt idx="10">
                  <c:v>16</c:v>
                </c:pt>
                <c:pt idx="11">
                  <c:v>25</c:v>
                </c:pt>
                <c:pt idx="12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25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56</c:v>
                </c:pt>
                <c:pt idx="5">
                  <c:v>53</c:v>
                </c:pt>
                <c:pt idx="6">
                  <c:v>57</c:v>
                </c:pt>
                <c:pt idx="7">
                  <c:v>74</c:v>
                </c:pt>
                <c:pt idx="8">
                  <c:v>68</c:v>
                </c:pt>
                <c:pt idx="9">
                  <c:v>64</c:v>
                </c:pt>
                <c:pt idx="10">
                  <c:v>62</c:v>
                </c:pt>
                <c:pt idx="11">
                  <c:v>59</c:v>
                </c:pt>
                <c:pt idx="12">
                  <c:v>56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29</c:v>
                </c:pt>
                <c:pt idx="1">
                  <c:v>57</c:v>
                </c:pt>
                <c:pt idx="2">
                  <c:v>58</c:v>
                </c:pt>
                <c:pt idx="3">
                  <c:v>49</c:v>
                </c:pt>
                <c:pt idx="4">
                  <c:v>73</c:v>
                </c:pt>
                <c:pt idx="5">
                  <c:v>67</c:v>
                </c:pt>
                <c:pt idx="6">
                  <c:v>68</c:v>
                </c:pt>
                <c:pt idx="7">
                  <c:v>95</c:v>
                </c:pt>
                <c:pt idx="8">
                  <c:v>87</c:v>
                </c:pt>
                <c:pt idx="9">
                  <c:v>81</c:v>
                </c:pt>
                <c:pt idx="10">
                  <c:v>78</c:v>
                </c:pt>
                <c:pt idx="11">
                  <c:v>84</c:v>
                </c:pt>
                <c:pt idx="12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0924032"/>
        <c:axId val="121051008"/>
        <c:axId val="0"/>
      </c:bar3DChart>
      <c:catAx>
        <c:axId val="120924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1051008"/>
        <c:crosses val="autoZero"/>
        <c:auto val="1"/>
        <c:lblAlgn val="ctr"/>
        <c:lblOffset val="100"/>
        <c:noMultiLvlLbl val="0"/>
      </c:catAx>
      <c:valAx>
        <c:axId val="121051008"/>
        <c:scaling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924032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16</c:v>
                </c:pt>
                <c:pt idx="5">
                  <c:v>24</c:v>
                </c:pt>
                <c:pt idx="6">
                  <c:v>30</c:v>
                </c:pt>
                <c:pt idx="7">
                  <c:v>24</c:v>
                </c:pt>
                <c:pt idx="8">
                  <c:v>24</c:v>
                </c:pt>
                <c:pt idx="9">
                  <c:v>22</c:v>
                </c:pt>
                <c:pt idx="10">
                  <c:v>13</c:v>
                </c:pt>
                <c:pt idx="11">
                  <c:v>17</c:v>
                </c:pt>
                <c:pt idx="12">
                  <c:v>14</c:v>
                </c:pt>
                <c:pt idx="13">
                  <c:v>6</c:v>
                </c:pt>
                <c:pt idx="14">
                  <c:v>5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25</c:v>
                </c:pt>
                <c:pt idx="6">
                  <c:v>51</c:v>
                </c:pt>
                <c:pt idx="7">
                  <c:v>37</c:v>
                </c:pt>
                <c:pt idx="8">
                  <c:v>35</c:v>
                </c:pt>
                <c:pt idx="9">
                  <c:v>65</c:v>
                </c:pt>
                <c:pt idx="10">
                  <c:v>67</c:v>
                </c:pt>
                <c:pt idx="11">
                  <c:v>94</c:v>
                </c:pt>
                <c:pt idx="12">
                  <c:v>97</c:v>
                </c:pt>
                <c:pt idx="13">
                  <c:v>101</c:v>
                </c:pt>
                <c:pt idx="14">
                  <c:v>72</c:v>
                </c:pt>
                <c:pt idx="15">
                  <c:v>29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2</c:v>
                </c:pt>
                <c:pt idx="1">
                  <c:v>7</c:v>
                </c:pt>
                <c:pt idx="2">
                  <c:v>11</c:v>
                </c:pt>
                <c:pt idx="3">
                  <c:v>14</c:v>
                </c:pt>
                <c:pt idx="4">
                  <c:v>24</c:v>
                </c:pt>
                <c:pt idx="5">
                  <c:v>49</c:v>
                </c:pt>
                <c:pt idx="6">
                  <c:v>81</c:v>
                </c:pt>
                <c:pt idx="7">
                  <c:v>61</c:v>
                </c:pt>
                <c:pt idx="8">
                  <c:v>59</c:v>
                </c:pt>
                <c:pt idx="9">
                  <c:v>87</c:v>
                </c:pt>
                <c:pt idx="10">
                  <c:v>80</c:v>
                </c:pt>
                <c:pt idx="11">
                  <c:v>111</c:v>
                </c:pt>
                <c:pt idx="12">
                  <c:v>111</c:v>
                </c:pt>
                <c:pt idx="13">
                  <c:v>107</c:v>
                </c:pt>
                <c:pt idx="14">
                  <c:v>77</c:v>
                </c:pt>
                <c:pt idx="1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42623744"/>
        <c:axId val="42625280"/>
        <c:axId val="0"/>
      </c:bar3DChart>
      <c:catAx>
        <c:axId val="42623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5280"/>
        <c:crosses val="autoZero"/>
        <c:auto val="1"/>
        <c:lblAlgn val="ctr"/>
        <c:lblOffset val="100"/>
        <c:noMultiLvlLbl val="0"/>
      </c:catAx>
      <c:valAx>
        <c:axId val="42625280"/>
        <c:scaling>
          <c:orientation val="minMax"/>
          <c:max val="1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3744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D07.1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163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246</c:v>
                </c:pt>
                <c:pt idx="1">
                  <c:v>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741760"/>
        <c:axId val="42743296"/>
      </c:barChart>
      <c:catAx>
        <c:axId val="4274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43296"/>
        <c:crosses val="autoZero"/>
        <c:auto val="1"/>
        <c:lblAlgn val="ctr"/>
        <c:lblOffset val="100"/>
        <c:noMultiLvlLbl val="0"/>
      </c:catAx>
      <c:valAx>
        <c:axId val="42743296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41760"/>
        <c:crosses val="autoZero"/>
        <c:crossBetween val="between"/>
        <c:majorUnit val="1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15</c:v>
                </c:pt>
                <c:pt idx="1">
                  <c:v>33</c:v>
                </c:pt>
                <c:pt idx="2">
                  <c:v>28</c:v>
                </c:pt>
                <c:pt idx="3">
                  <c:v>16</c:v>
                </c:pt>
                <c:pt idx="4">
                  <c:v>28</c:v>
                </c:pt>
                <c:pt idx="5">
                  <c:v>27</c:v>
                </c:pt>
                <c:pt idx="6">
                  <c:v>29</c:v>
                </c:pt>
                <c:pt idx="7">
                  <c:v>23</c:v>
                </c:pt>
                <c:pt idx="8">
                  <c:v>18</c:v>
                </c:pt>
                <c:pt idx="9">
                  <c:v>18</c:v>
                </c:pt>
                <c:pt idx="10">
                  <c:v>20</c:v>
                </c:pt>
                <c:pt idx="11">
                  <c:v>16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10</c:v>
                </c:pt>
                <c:pt idx="5">
                  <c:v>6</c:v>
                </c:pt>
                <c:pt idx="6">
                  <c:v>5</c:v>
                </c:pt>
                <c:pt idx="7">
                  <c:v>14</c:v>
                </c:pt>
                <c:pt idx="8">
                  <c:v>18</c:v>
                </c:pt>
                <c:pt idx="9">
                  <c:v>14</c:v>
                </c:pt>
                <c:pt idx="10">
                  <c:v>21</c:v>
                </c:pt>
                <c:pt idx="11">
                  <c:v>23</c:v>
                </c:pt>
                <c:pt idx="12">
                  <c:v>82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13</c:v>
                </c:pt>
                <c:pt idx="1">
                  <c:v>20</c:v>
                </c:pt>
                <c:pt idx="2">
                  <c:v>28</c:v>
                </c:pt>
                <c:pt idx="3">
                  <c:v>30</c:v>
                </c:pt>
                <c:pt idx="4">
                  <c:v>35</c:v>
                </c:pt>
                <c:pt idx="5">
                  <c:v>34</c:v>
                </c:pt>
                <c:pt idx="6">
                  <c:v>34</c:v>
                </c:pt>
                <c:pt idx="7">
                  <c:v>58</c:v>
                </c:pt>
                <c:pt idx="8">
                  <c:v>51</c:v>
                </c:pt>
                <c:pt idx="9">
                  <c:v>49</c:v>
                </c:pt>
                <c:pt idx="10">
                  <c:v>37</c:v>
                </c:pt>
                <c:pt idx="11">
                  <c:v>45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12384"/>
        <c:axId val="44118400"/>
      </c:barChart>
      <c:catAx>
        <c:axId val="4291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18400"/>
        <c:crosses val="autoZero"/>
        <c:auto val="1"/>
        <c:lblAlgn val="ctr"/>
        <c:lblOffset val="100"/>
        <c:noMultiLvlLbl val="0"/>
      </c:catAx>
      <c:valAx>
        <c:axId val="441184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91238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15</c:v>
                </c:pt>
                <c:pt idx="1">
                  <c:v>33</c:v>
                </c:pt>
                <c:pt idx="2">
                  <c:v>28</c:v>
                </c:pt>
                <c:pt idx="3">
                  <c:v>16</c:v>
                </c:pt>
                <c:pt idx="4">
                  <c:v>28</c:v>
                </c:pt>
                <c:pt idx="5">
                  <c:v>27</c:v>
                </c:pt>
                <c:pt idx="6">
                  <c:v>29</c:v>
                </c:pt>
                <c:pt idx="7">
                  <c:v>23</c:v>
                </c:pt>
                <c:pt idx="8">
                  <c:v>18</c:v>
                </c:pt>
                <c:pt idx="9">
                  <c:v>18</c:v>
                </c:pt>
                <c:pt idx="10">
                  <c:v>20</c:v>
                </c:pt>
                <c:pt idx="11">
                  <c:v>16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10</c:v>
                </c:pt>
                <c:pt idx="9">
                  <c:v>8</c:v>
                </c:pt>
                <c:pt idx="10">
                  <c:v>13</c:v>
                </c:pt>
                <c:pt idx="11">
                  <c:v>11</c:v>
                </c:pt>
                <c:pt idx="12">
                  <c:v>82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13</c:v>
                </c:pt>
                <c:pt idx="1">
                  <c:v>23</c:v>
                </c:pt>
                <c:pt idx="2">
                  <c:v>30</c:v>
                </c:pt>
                <c:pt idx="3">
                  <c:v>33</c:v>
                </c:pt>
                <c:pt idx="4">
                  <c:v>44</c:v>
                </c:pt>
                <c:pt idx="5">
                  <c:v>38</c:v>
                </c:pt>
                <c:pt idx="6">
                  <c:v>38</c:v>
                </c:pt>
                <c:pt idx="7">
                  <c:v>68</c:v>
                </c:pt>
                <c:pt idx="8">
                  <c:v>59</c:v>
                </c:pt>
                <c:pt idx="9">
                  <c:v>55</c:v>
                </c:pt>
                <c:pt idx="10">
                  <c:v>45</c:v>
                </c:pt>
                <c:pt idx="11">
                  <c:v>57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74240"/>
        <c:axId val="45323008"/>
      </c:barChart>
      <c:catAx>
        <c:axId val="452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323008"/>
        <c:crosses val="autoZero"/>
        <c:auto val="1"/>
        <c:lblAlgn val="ctr"/>
        <c:lblOffset val="100"/>
        <c:noMultiLvlLbl val="0"/>
      </c:catAx>
      <c:valAx>
        <c:axId val="453230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27424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Vulva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Vulva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C51, D07.1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4192992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331640" y="1634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63555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339752" y="163611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843808" y="163668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3780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3837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3893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24128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73224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8396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236296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Gesamt=911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1.226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343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944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Vulva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C51, D07.1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1.569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Vulva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Vulva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785430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D07.1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490" y="1188000"/>
            <a:ext cx="5018006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87984744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Gesamt=911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551420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217 (Cis/VIN III) 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694</a:t>
            </a:r>
          </a:p>
          <a:p>
            <a:pPr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911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536466"/>
            <a:ext cx="2746604" cy="8459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642012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2002052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173069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48691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46795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76400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763688" y="410349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79712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80456" y="530120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339752" y="43651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83768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267744" y="503959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43808" y="43651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987824" y="39330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771800" y="537321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347864" y="364502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491880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75856" y="515719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851920" y="381546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067944" y="323939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831319" y="5255622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932040" y="29969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76056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860032" y="501317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436096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580112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364088" y="508518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940152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56176" y="27089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868144" y="515719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444208" y="342900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660232" y="280735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388968" y="518361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380312" y="46531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668344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85*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948264" y="482357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335375" y="537321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572000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427984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020272" y="352743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164288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524328" y="36534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Gesamt=911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1281638384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41384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217,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53 Jahre,	Mittelwert =	54,3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694,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72 Jahre,	Mittelwert =	69,1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911,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68 Jahre,	Mittelwert =	65,6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5904656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906225119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Gesamt=911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7692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247315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502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90519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409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55183" y="3697287"/>
            <a:ext cx="1089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295" y="463339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35575" y="492142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10317" y="2042845"/>
            <a:ext cx="2449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217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694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95736" y="1989421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67744" y="208784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267744" y="2304454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0321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70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754227322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24128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Gesamt=911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Microsoft Office PowerPoint</Application>
  <PresentationFormat>Bildschirmpräsentation (4:3)</PresentationFormat>
  <Paragraphs>209</Paragraphs>
  <Slides>11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220</cp:revision>
  <cp:lastPrinted>2014-10-09T09:19:55Z</cp:lastPrinted>
  <dcterms:created xsi:type="dcterms:W3CDTF">2014-04-28T10:09:44Z</dcterms:created>
  <dcterms:modified xsi:type="dcterms:W3CDTF">2015-12-11T10:35:09Z</dcterms:modified>
</cp:coreProperties>
</file>