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303" r:id="rId2"/>
    <p:sldId id="287" r:id="rId3"/>
    <p:sldId id="317" r:id="rId4"/>
    <p:sldId id="289" r:id="rId5"/>
    <p:sldId id="294" r:id="rId6"/>
    <p:sldId id="296" r:id="rId7"/>
    <p:sldId id="309" r:id="rId8"/>
    <p:sldId id="310" r:id="rId9"/>
    <p:sldId id="306" r:id="rId10"/>
    <p:sldId id="308" r:id="rId11"/>
    <p:sldId id="301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70</c:v>
                </c:pt>
                <c:pt idx="1">
                  <c:v>83</c:v>
                </c:pt>
                <c:pt idx="2">
                  <c:v>74</c:v>
                </c:pt>
                <c:pt idx="3">
                  <c:v>123</c:v>
                </c:pt>
                <c:pt idx="4">
                  <c:v>142</c:v>
                </c:pt>
                <c:pt idx="5">
                  <c:v>136</c:v>
                </c:pt>
                <c:pt idx="6">
                  <c:v>156</c:v>
                </c:pt>
                <c:pt idx="7">
                  <c:v>135</c:v>
                </c:pt>
                <c:pt idx="8">
                  <c:v>133</c:v>
                </c:pt>
                <c:pt idx="9">
                  <c:v>121</c:v>
                </c:pt>
                <c:pt idx="10">
                  <c:v>125</c:v>
                </c:pt>
                <c:pt idx="11">
                  <c:v>129</c:v>
                </c:pt>
                <c:pt idx="12">
                  <c:v>112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1082</c:v>
                </c:pt>
                <c:pt idx="1">
                  <c:v>1209</c:v>
                </c:pt>
                <c:pt idx="2">
                  <c:v>1198</c:v>
                </c:pt>
                <c:pt idx="3">
                  <c:v>1296</c:v>
                </c:pt>
                <c:pt idx="4">
                  <c:v>1426</c:v>
                </c:pt>
                <c:pt idx="5">
                  <c:v>1373</c:v>
                </c:pt>
                <c:pt idx="6">
                  <c:v>1422</c:v>
                </c:pt>
                <c:pt idx="7">
                  <c:v>1451</c:v>
                </c:pt>
                <c:pt idx="8">
                  <c:v>1365</c:v>
                </c:pt>
                <c:pt idx="9">
                  <c:v>1388</c:v>
                </c:pt>
                <c:pt idx="10">
                  <c:v>1365</c:v>
                </c:pt>
                <c:pt idx="11">
                  <c:v>1286</c:v>
                </c:pt>
                <c:pt idx="12">
                  <c:v>1358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1152</c:v>
                </c:pt>
                <c:pt idx="1">
                  <c:v>1292</c:v>
                </c:pt>
                <c:pt idx="2">
                  <c:v>1272</c:v>
                </c:pt>
                <c:pt idx="3">
                  <c:v>1419</c:v>
                </c:pt>
                <c:pt idx="4">
                  <c:v>1568</c:v>
                </c:pt>
                <c:pt idx="5">
                  <c:v>1509</c:v>
                </c:pt>
                <c:pt idx="6">
                  <c:v>1578</c:v>
                </c:pt>
                <c:pt idx="7">
                  <c:v>1586</c:v>
                </c:pt>
                <c:pt idx="8">
                  <c:v>1498</c:v>
                </c:pt>
                <c:pt idx="9">
                  <c:v>1509</c:v>
                </c:pt>
                <c:pt idx="10">
                  <c:v>1490</c:v>
                </c:pt>
                <c:pt idx="11">
                  <c:v>1415</c:v>
                </c:pt>
                <c:pt idx="12">
                  <c:v>1470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122706944"/>
        <c:axId val="123384576"/>
        <c:axId val="0"/>
      </c:bar3DChart>
      <c:catAx>
        <c:axId val="122706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3384576"/>
        <c:crosses val="autoZero"/>
        <c:auto val="1"/>
        <c:lblAlgn val="ctr"/>
        <c:lblOffset val="100"/>
        <c:noMultiLvlLbl val="0"/>
      </c:catAx>
      <c:valAx>
        <c:axId val="123384576"/>
        <c:scaling>
          <c:orientation val="minMax"/>
          <c:max val="2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2706944"/>
        <c:crosses val="autoZero"/>
        <c:crossBetween val="between"/>
        <c:majorUnit val="200"/>
        <c:minorUnit val="2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Tabelle1!$A$2:$A$18</c:f>
              <c:strCache>
                <c:ptCount val="17"/>
                <c:pt idx="0">
                  <c:v>10-14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20-34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50-54</c:v>
                </c:pt>
                <c:pt idx="9">
                  <c:v>55-59</c:v>
                </c:pt>
                <c:pt idx="10">
                  <c:v>60-64</c:v>
                </c:pt>
                <c:pt idx="11">
                  <c:v>65-69</c:v>
                </c:pt>
                <c:pt idx="12">
                  <c:v>70-74</c:v>
                </c:pt>
                <c:pt idx="13">
                  <c:v>75-79</c:v>
                </c:pt>
                <c:pt idx="14">
                  <c:v>80-84</c:v>
                </c:pt>
                <c:pt idx="15">
                  <c:v>85-89</c:v>
                </c:pt>
                <c:pt idx="16">
                  <c:v>&gt;=90</c:v>
                </c:pt>
              </c:strCache>
            </c:strRef>
          </c:cat>
          <c:val>
            <c:numRef>
              <c:f>Tabelle1!$B$2:$B$18</c:f>
              <c:numCache>
                <c:formatCode>General</c:formatCode>
                <c:ptCount val="17"/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34</c:v>
                </c:pt>
                <c:pt idx="6">
                  <c:v>88</c:v>
                </c:pt>
                <c:pt idx="7">
                  <c:v>135</c:v>
                </c:pt>
                <c:pt idx="8">
                  <c:v>275</c:v>
                </c:pt>
                <c:pt idx="9">
                  <c:v>224</c:v>
                </c:pt>
                <c:pt idx="10">
                  <c:v>223</c:v>
                </c:pt>
                <c:pt idx="11">
                  <c:v>258</c:v>
                </c:pt>
                <c:pt idx="12">
                  <c:v>127</c:v>
                </c:pt>
                <c:pt idx="13">
                  <c:v>94</c:v>
                </c:pt>
                <c:pt idx="14">
                  <c:v>45</c:v>
                </c:pt>
                <c:pt idx="15">
                  <c:v>21</c:v>
                </c:pt>
                <c:pt idx="16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Tabelle1!$A$2:$A$18</c:f>
              <c:strCache>
                <c:ptCount val="17"/>
                <c:pt idx="0">
                  <c:v>10-14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20-34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50-54</c:v>
                </c:pt>
                <c:pt idx="9">
                  <c:v>55-59</c:v>
                </c:pt>
                <c:pt idx="10">
                  <c:v>60-64</c:v>
                </c:pt>
                <c:pt idx="11">
                  <c:v>65-69</c:v>
                </c:pt>
                <c:pt idx="12">
                  <c:v>70-74</c:v>
                </c:pt>
                <c:pt idx="13">
                  <c:v>75-79</c:v>
                </c:pt>
                <c:pt idx="14">
                  <c:v>80-84</c:v>
                </c:pt>
                <c:pt idx="15">
                  <c:v>85-89</c:v>
                </c:pt>
                <c:pt idx="16">
                  <c:v>&gt;=90</c:v>
                </c:pt>
              </c:strCache>
            </c:strRef>
          </c:cat>
          <c:val>
            <c:numRef>
              <c:f>Tabelle1!$C$2:$C$18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68</c:v>
                </c:pt>
                <c:pt idx="4">
                  <c:v>206</c:v>
                </c:pt>
                <c:pt idx="5">
                  <c:v>479</c:v>
                </c:pt>
                <c:pt idx="6">
                  <c:v>1073</c:v>
                </c:pt>
                <c:pt idx="7">
                  <c:v>1545</c:v>
                </c:pt>
                <c:pt idx="8">
                  <c:v>1829</c:v>
                </c:pt>
                <c:pt idx="9">
                  <c:v>1805</c:v>
                </c:pt>
                <c:pt idx="10">
                  <c:v>2087</c:v>
                </c:pt>
                <c:pt idx="11">
                  <c:v>2436</c:v>
                </c:pt>
                <c:pt idx="12">
                  <c:v>1897</c:v>
                </c:pt>
                <c:pt idx="13">
                  <c:v>1674</c:v>
                </c:pt>
                <c:pt idx="14">
                  <c:v>1253</c:v>
                </c:pt>
                <c:pt idx="15">
                  <c:v>641</c:v>
                </c:pt>
                <c:pt idx="16">
                  <c:v>215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Tabelle1!$A$2:$A$18</c:f>
              <c:strCache>
                <c:ptCount val="17"/>
                <c:pt idx="0">
                  <c:v>10-14</c:v>
                </c:pt>
                <c:pt idx="1">
                  <c:v>15-19</c:v>
                </c:pt>
                <c:pt idx="2">
                  <c:v>20-24</c:v>
                </c:pt>
                <c:pt idx="3">
                  <c:v>25-29</c:v>
                </c:pt>
                <c:pt idx="4">
                  <c:v>20-34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50-54</c:v>
                </c:pt>
                <c:pt idx="9">
                  <c:v>55-59</c:v>
                </c:pt>
                <c:pt idx="10">
                  <c:v>60-64</c:v>
                </c:pt>
                <c:pt idx="11">
                  <c:v>65-69</c:v>
                </c:pt>
                <c:pt idx="12">
                  <c:v>70-74</c:v>
                </c:pt>
                <c:pt idx="13">
                  <c:v>75-79</c:v>
                </c:pt>
                <c:pt idx="14">
                  <c:v>80-84</c:v>
                </c:pt>
                <c:pt idx="15">
                  <c:v>85-89</c:v>
                </c:pt>
                <c:pt idx="16">
                  <c:v>&gt;=90</c:v>
                </c:pt>
              </c:strCache>
            </c:strRef>
          </c:cat>
          <c:val>
            <c:numRef>
              <c:f>Tabelle1!$D$2:$D$18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11</c:v>
                </c:pt>
                <c:pt idx="3">
                  <c:v>72</c:v>
                </c:pt>
                <c:pt idx="4">
                  <c:v>212</c:v>
                </c:pt>
                <c:pt idx="5">
                  <c:v>513</c:v>
                </c:pt>
                <c:pt idx="6">
                  <c:v>1161</c:v>
                </c:pt>
                <c:pt idx="7">
                  <c:v>1680</c:v>
                </c:pt>
                <c:pt idx="8">
                  <c:v>2104</c:v>
                </c:pt>
                <c:pt idx="9">
                  <c:v>2029</c:v>
                </c:pt>
                <c:pt idx="10">
                  <c:v>2310</c:v>
                </c:pt>
                <c:pt idx="11">
                  <c:v>2694</c:v>
                </c:pt>
                <c:pt idx="12">
                  <c:v>2024</c:v>
                </c:pt>
                <c:pt idx="13">
                  <c:v>1768</c:v>
                </c:pt>
                <c:pt idx="14">
                  <c:v>1298</c:v>
                </c:pt>
                <c:pt idx="15">
                  <c:v>662</c:v>
                </c:pt>
                <c:pt idx="16">
                  <c:v>218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42627456"/>
        <c:axId val="42628992"/>
        <c:axId val="0"/>
      </c:bar3DChart>
      <c:catAx>
        <c:axId val="42627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28992"/>
        <c:crosses val="autoZero"/>
        <c:auto val="1"/>
        <c:lblAlgn val="ctr"/>
        <c:lblOffset val="100"/>
        <c:noMultiLvlLbl val="0"/>
      </c:catAx>
      <c:valAx>
        <c:axId val="42628992"/>
        <c:scaling>
          <c:orientation val="minMax"/>
          <c:max val="3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27456"/>
        <c:crosses val="autoZero"/>
        <c:crossBetween val="between"/>
        <c:majorUnit val="500"/>
        <c:minorUnit val="5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D05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&lt;50 Jahre</c:v>
                </c:pt>
                <c:pt idx="1">
                  <c:v>50-69 Jahre</c:v>
                </c:pt>
                <c:pt idx="2">
                  <c:v>&gt;69 Jahre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269</c:v>
                </c:pt>
                <c:pt idx="1">
                  <c:v>980</c:v>
                </c:pt>
                <c:pt idx="2">
                  <c:v>290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C50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&lt;50 Jahre</c:v>
                </c:pt>
                <c:pt idx="1">
                  <c:v>50-69 Jahre</c:v>
                </c:pt>
                <c:pt idx="2">
                  <c:v>&gt;69 Jahre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3382</c:v>
                </c:pt>
                <c:pt idx="1">
                  <c:v>8157</c:v>
                </c:pt>
                <c:pt idx="2">
                  <c:v>5680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745216"/>
        <c:axId val="42751104"/>
      </c:barChart>
      <c:catAx>
        <c:axId val="42745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751104"/>
        <c:crosses val="autoZero"/>
        <c:auto val="1"/>
        <c:lblAlgn val="ctr"/>
        <c:lblOffset val="100"/>
        <c:noMultiLvlLbl val="0"/>
      </c:catAx>
      <c:valAx>
        <c:axId val="42751104"/>
        <c:scaling>
          <c:orientation val="minMax"/>
          <c:max val="10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745216"/>
        <c:crosses val="autoZero"/>
        <c:crossBetween val="between"/>
        <c:majorUnit val="2000"/>
        <c:minorUnit val="2000"/>
      </c:valAx>
      <c:spPr>
        <a:ln>
          <a:solidFill>
            <a:schemeClr val="bg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503</c:v>
                </c:pt>
                <c:pt idx="1">
                  <c:v>533</c:v>
                </c:pt>
                <c:pt idx="2">
                  <c:v>485</c:v>
                </c:pt>
                <c:pt idx="3">
                  <c:v>485</c:v>
                </c:pt>
                <c:pt idx="4">
                  <c:v>446</c:v>
                </c:pt>
                <c:pt idx="5">
                  <c:v>430</c:v>
                </c:pt>
                <c:pt idx="6">
                  <c:v>344</c:v>
                </c:pt>
                <c:pt idx="7">
                  <c:v>336</c:v>
                </c:pt>
                <c:pt idx="8">
                  <c:v>278</c:v>
                </c:pt>
                <c:pt idx="9">
                  <c:v>208</c:v>
                </c:pt>
                <c:pt idx="10">
                  <c:v>134</c:v>
                </c:pt>
                <c:pt idx="11">
                  <c:v>98</c:v>
                </c:pt>
                <c:pt idx="12">
                  <c:v>29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151</c:v>
                </c:pt>
                <c:pt idx="1">
                  <c:v>219</c:v>
                </c:pt>
                <c:pt idx="2">
                  <c:v>232</c:v>
                </c:pt>
                <c:pt idx="3">
                  <c:v>244</c:v>
                </c:pt>
                <c:pt idx="4">
                  <c:v>329</c:v>
                </c:pt>
                <c:pt idx="5">
                  <c:v>381</c:v>
                </c:pt>
                <c:pt idx="6">
                  <c:v>471</c:v>
                </c:pt>
                <c:pt idx="7">
                  <c:v>528</c:v>
                </c:pt>
                <c:pt idx="8">
                  <c:v>537</c:v>
                </c:pt>
                <c:pt idx="9">
                  <c:v>616</c:v>
                </c:pt>
                <c:pt idx="10">
                  <c:v>748</c:v>
                </c:pt>
                <c:pt idx="11">
                  <c:v>862</c:v>
                </c:pt>
                <c:pt idx="12">
                  <c:v>1441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498</c:v>
                </c:pt>
                <c:pt idx="1">
                  <c:v>540</c:v>
                </c:pt>
                <c:pt idx="2">
                  <c:v>555</c:v>
                </c:pt>
                <c:pt idx="3">
                  <c:v>690</c:v>
                </c:pt>
                <c:pt idx="4">
                  <c:v>793</c:v>
                </c:pt>
                <c:pt idx="5">
                  <c:v>698</c:v>
                </c:pt>
                <c:pt idx="6">
                  <c:v>763</c:v>
                </c:pt>
                <c:pt idx="7">
                  <c:v>722</c:v>
                </c:pt>
                <c:pt idx="8">
                  <c:v>683</c:v>
                </c:pt>
                <c:pt idx="9">
                  <c:v>685</c:v>
                </c:pt>
                <c:pt idx="10">
                  <c:v>608</c:v>
                </c:pt>
                <c:pt idx="11">
                  <c:v>455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178816"/>
        <c:axId val="44185472"/>
      </c:barChart>
      <c:catAx>
        <c:axId val="4417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85472"/>
        <c:crosses val="autoZero"/>
        <c:auto val="1"/>
        <c:lblAlgn val="ctr"/>
        <c:lblOffset val="100"/>
        <c:noMultiLvlLbl val="0"/>
      </c:catAx>
      <c:valAx>
        <c:axId val="441854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7881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503</c:v>
                </c:pt>
                <c:pt idx="1">
                  <c:v>533</c:v>
                </c:pt>
                <c:pt idx="2">
                  <c:v>485</c:v>
                </c:pt>
                <c:pt idx="3">
                  <c:v>485</c:v>
                </c:pt>
                <c:pt idx="4">
                  <c:v>446</c:v>
                </c:pt>
                <c:pt idx="5">
                  <c:v>430</c:v>
                </c:pt>
                <c:pt idx="6">
                  <c:v>344</c:v>
                </c:pt>
                <c:pt idx="7">
                  <c:v>336</c:v>
                </c:pt>
                <c:pt idx="8">
                  <c:v>278</c:v>
                </c:pt>
                <c:pt idx="9">
                  <c:v>208</c:v>
                </c:pt>
                <c:pt idx="10">
                  <c:v>134</c:v>
                </c:pt>
                <c:pt idx="11">
                  <c:v>98</c:v>
                </c:pt>
                <c:pt idx="12">
                  <c:v>29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45</c:v>
                </c:pt>
                <c:pt idx="1">
                  <c:v>89</c:v>
                </c:pt>
                <c:pt idx="2">
                  <c:v>132</c:v>
                </c:pt>
                <c:pt idx="3">
                  <c:v>158</c:v>
                </c:pt>
                <c:pt idx="4">
                  <c:v>213</c:v>
                </c:pt>
                <c:pt idx="5">
                  <c:v>267</c:v>
                </c:pt>
                <c:pt idx="6">
                  <c:v>348</c:v>
                </c:pt>
                <c:pt idx="7">
                  <c:v>404</c:v>
                </c:pt>
                <c:pt idx="8">
                  <c:v>416</c:v>
                </c:pt>
                <c:pt idx="9">
                  <c:v>461</c:v>
                </c:pt>
                <c:pt idx="10">
                  <c:v>619</c:v>
                </c:pt>
                <c:pt idx="11">
                  <c:v>701</c:v>
                </c:pt>
                <c:pt idx="12">
                  <c:v>1441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604</c:v>
                </c:pt>
                <c:pt idx="1">
                  <c:v>670</c:v>
                </c:pt>
                <c:pt idx="2">
                  <c:v>655</c:v>
                </c:pt>
                <c:pt idx="3">
                  <c:v>776</c:v>
                </c:pt>
                <c:pt idx="4">
                  <c:v>909</c:v>
                </c:pt>
                <c:pt idx="5">
                  <c:v>812</c:v>
                </c:pt>
                <c:pt idx="6">
                  <c:v>886</c:v>
                </c:pt>
                <c:pt idx="7">
                  <c:v>846</c:v>
                </c:pt>
                <c:pt idx="8">
                  <c:v>804</c:v>
                </c:pt>
                <c:pt idx="9">
                  <c:v>840</c:v>
                </c:pt>
                <c:pt idx="10">
                  <c:v>737</c:v>
                </c:pt>
                <c:pt idx="11">
                  <c:v>616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30016"/>
        <c:axId val="44421504"/>
      </c:barChart>
      <c:catAx>
        <c:axId val="4503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421504"/>
        <c:crosses val="autoZero"/>
        <c:auto val="1"/>
        <c:lblAlgn val="ctr"/>
        <c:lblOffset val="100"/>
        <c:noMultiLvlLbl val="0"/>
      </c:catAx>
      <c:valAx>
        <c:axId val="4442150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03001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494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30.10.2015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35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9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Brustdrüse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Brustdrüse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C50, D05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3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336574019"/>
              </p:ext>
            </p:extLst>
          </p:nvPr>
        </p:nvGraphicFramePr>
        <p:xfrm>
          <a:off x="752048" y="170920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7561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7368" y="630932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D05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Gesamt=18.758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331640" y="16080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835696" y="16085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339752" y="16091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843808" y="16097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75856" y="16108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13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19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1586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20072" y="16125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6057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732240" y="16057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236296" y="16125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28396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572412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445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25.113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12.007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20.257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4.856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Brustdrüse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C50, D05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37.120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Brustdrüse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18.758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1.499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Brustdrüse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034132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1.358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1.470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1.358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1.478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800" y="1188000"/>
            <a:ext cx="5096673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665104086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D05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Gesamt=18.758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2035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394192"/>
            <a:ext cx="27012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1.539</a:t>
            </a:r>
          </a:p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17.219</a:t>
            </a:r>
          </a:p>
          <a:p>
            <a:pPr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	18.758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340768"/>
            <a:ext cx="2808312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439777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1655801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1844824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1" name="Textfeld 10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331640" y="338341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1082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47664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1152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331640" y="5615662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835696" y="30689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1209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051720" y="285293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1292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835696" y="5600273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411760" y="309538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1198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555776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1272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339752" y="5615662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915816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1296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059832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788568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419872" y="25649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1426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63888" y="223128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292624" y="5456257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923928" y="2697887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1373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067944" y="234888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851920" y="5471646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932040" y="251931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1451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148064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1586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860032" y="5456257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08104" y="270892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1365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156176" y="237530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364088" y="547164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012160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1388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660232" y="24208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1490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868144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516216" y="270892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1365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7164288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1415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388968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020272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1286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740352" y="244888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1470*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452320" y="554365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355976" y="5445224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572000" y="223128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1578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427984" y="25649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1422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948264" y="547164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524328" y="273534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1358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5652120" y="237530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1498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D05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Gesamt=18.758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2608038527"/>
              </p:ext>
            </p:extLst>
          </p:nvPr>
        </p:nvGraphicFramePr>
        <p:xfrm>
          <a:off x="832579" y="1412774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203848" y="6392361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82464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301859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1.539,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60 Jahre,	Mittelwert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59,7 </a:t>
            </a:r>
            <a:r>
              <a:rPr lang="de-DE" altLang="de-DE" sz="1200" dirty="0">
                <a:latin typeface="Arial" charset="0"/>
              </a:rPr>
              <a:t>Jahre</a:t>
            </a:r>
          </a:p>
          <a:p>
            <a:pPr>
              <a:tabLst>
                <a:tab pos="1341438" algn="l"/>
                <a:tab pos="1700213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n=17.219,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63 Jahre,	Mittelwert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62,6 </a:t>
            </a:r>
            <a:r>
              <a:rPr lang="de-DE" altLang="de-DE" sz="1200" dirty="0">
                <a:latin typeface="Arial" charset="0"/>
              </a:rPr>
              <a:t>Jahre</a:t>
            </a:r>
          </a:p>
          <a:p>
            <a:pPr>
              <a:tabLst>
                <a:tab pos="1341438" algn="l"/>
                <a:tab pos="1700213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n=18.758,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63 Jahre,	Mittelwert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62,4 </a:t>
            </a:r>
            <a:r>
              <a:rPr lang="de-DE" altLang="de-DE" sz="1200" dirty="0">
                <a:latin typeface="Arial" charset="0"/>
              </a:rPr>
              <a:t>Jahre</a:t>
            </a: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268760"/>
            <a:ext cx="6048672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392451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563468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752491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8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604417537"/>
              </p:ext>
            </p:extLst>
          </p:nvPr>
        </p:nvGraphicFramePr>
        <p:xfrm>
          <a:off x="1381955" y="1742755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 &lt;50, 50-69, &gt;69 Jahre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D05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Gesamt=18.758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12616" y="4869160"/>
            <a:ext cx="7352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832400" y="335699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5.970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6176337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854348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483768" y="412933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3.651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911751" y="4520153"/>
            <a:ext cx="8204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95%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699792" y="5384249"/>
            <a:ext cx="5760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868144" y="538424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endParaRPr lang="de-DE" altLang="de-DE" sz="16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858589" y="1610216"/>
            <a:ext cx="25572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1.539</a:t>
            </a:r>
          </a:p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17.219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644008" y="1556792"/>
            <a:ext cx="2808312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4716016" y="1655801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4716016" y="1871825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4139431" y="232913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9.137</a:t>
            </a:r>
            <a:endParaRPr lang="de-DE" altLang="de-DE" sz="1600" b="1" dirty="0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268800" y="3789040"/>
            <a:ext cx="7352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89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268800" y="5301208"/>
            <a:ext cx="7352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2" name="Textfeld 1"/>
          <p:cNvSpPr txBox="1"/>
          <p:nvPr/>
        </p:nvSpPr>
        <p:spPr>
          <a:xfrm>
            <a:off x="3419872" y="5873496"/>
            <a:ext cx="2430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Mammographie-Screening</a:t>
            </a:r>
            <a:endParaRPr lang="de-DE" sz="12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3507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939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398715504"/>
              </p:ext>
            </p:extLst>
          </p:nvPr>
        </p:nvGraphicFramePr>
        <p:xfrm>
          <a:off x="724461" y="1707728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021633" y="3499535"/>
            <a:ext cx="216699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7884368" y="3853477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884368" y="4141509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7884368" y="3577620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4137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C50,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D05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331640" y="16080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085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091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0970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75856" y="16108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13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19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1586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20072" y="16125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228184" y="16057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732240" y="160576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251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72412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Gesamt=18.758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0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528</Words>
  <Application>Microsoft Office PowerPoint</Application>
  <PresentationFormat>Bildschirmpräsentation (4:3)</PresentationFormat>
  <Paragraphs>211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283</cp:revision>
  <cp:lastPrinted>2015-10-30T10:51:05Z</cp:lastPrinted>
  <dcterms:created xsi:type="dcterms:W3CDTF">2014-04-28T10:09:44Z</dcterms:created>
  <dcterms:modified xsi:type="dcterms:W3CDTF">2015-12-11T10:29:47Z</dcterms:modified>
</cp:coreProperties>
</file>