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1" r:id="rId2"/>
    <p:sldId id="287" r:id="rId3"/>
    <p:sldId id="295" r:id="rId4"/>
    <p:sldId id="296" r:id="rId5"/>
    <p:sldId id="289" r:id="rId6"/>
    <p:sldId id="285" r:id="rId7"/>
    <p:sldId id="290" r:id="rId8"/>
    <p:sldId id="293" r:id="rId9"/>
    <p:sldId id="294" r:id="rId10"/>
    <p:sldId id="277" r:id="rId11"/>
    <p:sldId id="280" r:id="rId12"/>
    <p:sldId id="292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339966"/>
    <a:srgbClr val="008378"/>
    <a:srgbClr val="0033CC"/>
    <a:srgbClr val="008380"/>
    <a:srgbClr val="00836C"/>
    <a:srgbClr val="00CC6E"/>
    <a:srgbClr val="00CC66"/>
    <a:srgbClr val="008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33</c:v>
                </c:pt>
                <c:pt idx="1">
                  <c:v>43</c:v>
                </c:pt>
                <c:pt idx="2">
                  <c:v>60</c:v>
                </c:pt>
                <c:pt idx="3">
                  <c:v>89</c:v>
                </c:pt>
                <c:pt idx="4">
                  <c:v>105</c:v>
                </c:pt>
                <c:pt idx="5">
                  <c:v>100</c:v>
                </c:pt>
                <c:pt idx="6">
                  <c:v>108</c:v>
                </c:pt>
                <c:pt idx="7">
                  <c:v>134</c:v>
                </c:pt>
                <c:pt idx="8">
                  <c:v>141</c:v>
                </c:pt>
                <c:pt idx="9">
                  <c:v>140</c:v>
                </c:pt>
                <c:pt idx="10">
                  <c:v>164</c:v>
                </c:pt>
                <c:pt idx="11">
                  <c:v>163</c:v>
                </c:pt>
                <c:pt idx="12">
                  <c:v>133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235</c:v>
                </c:pt>
                <c:pt idx="1">
                  <c:v>312</c:v>
                </c:pt>
                <c:pt idx="2">
                  <c:v>290</c:v>
                </c:pt>
                <c:pt idx="3">
                  <c:v>318</c:v>
                </c:pt>
                <c:pt idx="4">
                  <c:v>333</c:v>
                </c:pt>
                <c:pt idx="5">
                  <c:v>337</c:v>
                </c:pt>
                <c:pt idx="6">
                  <c:v>454</c:v>
                </c:pt>
                <c:pt idx="7">
                  <c:v>522</c:v>
                </c:pt>
                <c:pt idx="8">
                  <c:v>578</c:v>
                </c:pt>
                <c:pt idx="9">
                  <c:v>548</c:v>
                </c:pt>
                <c:pt idx="10">
                  <c:v>599</c:v>
                </c:pt>
                <c:pt idx="11">
                  <c:v>533</c:v>
                </c:pt>
                <c:pt idx="12">
                  <c:v>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087936"/>
        <c:axId val="42475520"/>
      </c:barChart>
      <c:catAx>
        <c:axId val="12808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475520"/>
        <c:crosses val="autoZero"/>
        <c:auto val="1"/>
        <c:lblAlgn val="ctr"/>
        <c:lblOffset val="100"/>
        <c:noMultiLvlLbl val="0"/>
      </c:catAx>
      <c:valAx>
        <c:axId val="42475520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8087936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2">
                  <c:v>4</c:v>
                </c:pt>
                <c:pt idx="3">
                  <c:v>10</c:v>
                </c:pt>
                <c:pt idx="4">
                  <c:v>22</c:v>
                </c:pt>
                <c:pt idx="5">
                  <c:v>47</c:v>
                </c:pt>
                <c:pt idx="6">
                  <c:v>58</c:v>
                </c:pt>
                <c:pt idx="7">
                  <c:v>109</c:v>
                </c:pt>
                <c:pt idx="8">
                  <c:v>179</c:v>
                </c:pt>
                <c:pt idx="9">
                  <c:v>247</c:v>
                </c:pt>
                <c:pt idx="10">
                  <c:v>249</c:v>
                </c:pt>
                <c:pt idx="11">
                  <c:v>278</c:v>
                </c:pt>
                <c:pt idx="12">
                  <c:v>397</c:v>
                </c:pt>
                <c:pt idx="13">
                  <c:v>571</c:v>
                </c:pt>
                <c:pt idx="14">
                  <c:v>584</c:v>
                </c:pt>
                <c:pt idx="15">
                  <c:v>436</c:v>
                </c:pt>
                <c:pt idx="16">
                  <c:v>251</c:v>
                </c:pt>
                <c:pt idx="17">
                  <c:v>107</c:v>
                </c:pt>
                <c:pt idx="18">
                  <c:v>30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2">
                  <c:v>6</c:v>
                </c:pt>
                <c:pt idx="3">
                  <c:v>14</c:v>
                </c:pt>
                <c:pt idx="4">
                  <c:v>46</c:v>
                </c:pt>
                <c:pt idx="5">
                  <c:v>95</c:v>
                </c:pt>
                <c:pt idx="6">
                  <c:v>97</c:v>
                </c:pt>
                <c:pt idx="7">
                  <c:v>170</c:v>
                </c:pt>
                <c:pt idx="8">
                  <c:v>296</c:v>
                </c:pt>
                <c:pt idx="9">
                  <c:v>303</c:v>
                </c:pt>
                <c:pt idx="10">
                  <c:v>301</c:v>
                </c:pt>
                <c:pt idx="11">
                  <c:v>294</c:v>
                </c:pt>
                <c:pt idx="12">
                  <c:v>301</c:v>
                </c:pt>
                <c:pt idx="13">
                  <c:v>370</c:v>
                </c:pt>
                <c:pt idx="14">
                  <c:v>397</c:v>
                </c:pt>
                <c:pt idx="15">
                  <c:v>298</c:v>
                </c:pt>
                <c:pt idx="16">
                  <c:v>230</c:v>
                </c:pt>
                <c:pt idx="17">
                  <c:v>129</c:v>
                </c:pt>
                <c:pt idx="18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620416"/>
        <c:axId val="42621952"/>
        <c:axId val="0"/>
      </c:bar3DChart>
      <c:catAx>
        <c:axId val="42620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1952"/>
        <c:crosses val="autoZero"/>
        <c:auto val="1"/>
        <c:lblAlgn val="ctr"/>
        <c:lblOffset val="100"/>
        <c:noMultiLvlLbl val="0"/>
      </c:catAx>
      <c:valAx>
        <c:axId val="42621952"/>
        <c:scaling>
          <c:orientation val="minMax"/>
          <c:max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20416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3716</c:v>
                </c:pt>
                <c:pt idx="1">
                  <c:v>3275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503168"/>
        <c:axId val="42656512"/>
      </c:barChart>
      <c:catAx>
        <c:axId val="42503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656512"/>
        <c:crosses val="autoZero"/>
        <c:auto val="1"/>
        <c:lblAlgn val="ctr"/>
        <c:lblOffset val="100"/>
        <c:noMultiLvlLbl val="0"/>
      </c:catAx>
      <c:valAx>
        <c:axId val="42656512"/>
        <c:scaling>
          <c:orientation val="minMax"/>
          <c:max val="5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03168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Tabelle1!$A$2:$A$7</c:f>
              <c:strCache>
                <c:ptCount val="6"/>
                <c:pt idx="0">
                  <c:v>SSM</c:v>
                </c:pt>
                <c:pt idx="1">
                  <c:v>LMM</c:v>
                </c:pt>
                <c:pt idx="2">
                  <c:v>NM</c:v>
                </c:pt>
                <c:pt idx="3">
                  <c:v>ALM</c:v>
                </c:pt>
                <c:pt idx="4">
                  <c:v>Sonstiges MM</c:v>
                </c:pt>
                <c:pt idx="5">
                  <c:v>MM k.A.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3197</c:v>
                </c:pt>
                <c:pt idx="1">
                  <c:v>1207</c:v>
                </c:pt>
                <c:pt idx="2">
                  <c:v>549</c:v>
                </c:pt>
                <c:pt idx="3">
                  <c:v>140</c:v>
                </c:pt>
                <c:pt idx="4">
                  <c:v>129</c:v>
                </c:pt>
                <c:pt idx="5">
                  <c:v>1769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87</c:v>
                </c:pt>
                <c:pt idx="1">
                  <c:v>118</c:v>
                </c:pt>
                <c:pt idx="2">
                  <c:v>102</c:v>
                </c:pt>
                <c:pt idx="3">
                  <c:v>108</c:v>
                </c:pt>
                <c:pt idx="4">
                  <c:v>105</c:v>
                </c:pt>
                <c:pt idx="5">
                  <c:v>82</c:v>
                </c:pt>
                <c:pt idx="6">
                  <c:v>106</c:v>
                </c:pt>
                <c:pt idx="7">
                  <c:v>120</c:v>
                </c:pt>
                <c:pt idx="8">
                  <c:v>92</c:v>
                </c:pt>
                <c:pt idx="9">
                  <c:v>61</c:v>
                </c:pt>
                <c:pt idx="10">
                  <c:v>62</c:v>
                </c:pt>
                <c:pt idx="11">
                  <c:v>27</c:v>
                </c:pt>
                <c:pt idx="12">
                  <c:v>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49</c:v>
                </c:pt>
                <c:pt idx="1">
                  <c:v>53</c:v>
                </c:pt>
                <c:pt idx="2">
                  <c:v>68</c:v>
                </c:pt>
                <c:pt idx="3">
                  <c:v>78</c:v>
                </c:pt>
                <c:pt idx="4">
                  <c:v>79</c:v>
                </c:pt>
                <c:pt idx="5">
                  <c:v>75</c:v>
                </c:pt>
                <c:pt idx="6">
                  <c:v>108</c:v>
                </c:pt>
                <c:pt idx="7">
                  <c:v>145</c:v>
                </c:pt>
                <c:pt idx="8">
                  <c:v>171</c:v>
                </c:pt>
                <c:pt idx="9">
                  <c:v>167</c:v>
                </c:pt>
                <c:pt idx="10">
                  <c:v>241</c:v>
                </c:pt>
                <c:pt idx="11">
                  <c:v>279</c:v>
                </c:pt>
                <c:pt idx="12">
                  <c:v>647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132</c:v>
                </c:pt>
                <c:pt idx="1">
                  <c:v>184</c:v>
                </c:pt>
                <c:pt idx="2">
                  <c:v>180</c:v>
                </c:pt>
                <c:pt idx="3">
                  <c:v>221</c:v>
                </c:pt>
                <c:pt idx="4">
                  <c:v>254</c:v>
                </c:pt>
                <c:pt idx="5">
                  <c:v>280</c:v>
                </c:pt>
                <c:pt idx="6">
                  <c:v>348</c:v>
                </c:pt>
                <c:pt idx="7">
                  <c:v>391</c:v>
                </c:pt>
                <c:pt idx="8">
                  <c:v>456</c:v>
                </c:pt>
                <c:pt idx="9">
                  <c:v>460</c:v>
                </c:pt>
                <c:pt idx="10">
                  <c:v>460</c:v>
                </c:pt>
                <c:pt idx="11">
                  <c:v>390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180608"/>
        <c:axId val="44182528"/>
      </c:barChart>
      <c:catAx>
        <c:axId val="4418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82528"/>
        <c:crosses val="autoZero"/>
        <c:auto val="1"/>
        <c:lblAlgn val="ctr"/>
        <c:lblOffset val="100"/>
        <c:noMultiLvlLbl val="0"/>
      </c:catAx>
      <c:valAx>
        <c:axId val="441825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18060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87</c:v>
                </c:pt>
                <c:pt idx="1">
                  <c:v>118</c:v>
                </c:pt>
                <c:pt idx="2">
                  <c:v>102</c:v>
                </c:pt>
                <c:pt idx="3">
                  <c:v>108</c:v>
                </c:pt>
                <c:pt idx="4">
                  <c:v>105</c:v>
                </c:pt>
                <c:pt idx="5">
                  <c:v>82</c:v>
                </c:pt>
                <c:pt idx="6">
                  <c:v>106</c:v>
                </c:pt>
                <c:pt idx="7">
                  <c:v>120</c:v>
                </c:pt>
                <c:pt idx="8">
                  <c:v>92</c:v>
                </c:pt>
                <c:pt idx="9">
                  <c:v>61</c:v>
                </c:pt>
                <c:pt idx="10">
                  <c:v>62</c:v>
                </c:pt>
                <c:pt idx="11">
                  <c:v>27</c:v>
                </c:pt>
                <c:pt idx="12">
                  <c:v>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23</c:v>
                </c:pt>
                <c:pt idx="1">
                  <c:v>17</c:v>
                </c:pt>
                <c:pt idx="2">
                  <c:v>33</c:v>
                </c:pt>
                <c:pt idx="3">
                  <c:v>45</c:v>
                </c:pt>
                <c:pt idx="4">
                  <c:v>42</c:v>
                </c:pt>
                <c:pt idx="5">
                  <c:v>40</c:v>
                </c:pt>
                <c:pt idx="6">
                  <c:v>46</c:v>
                </c:pt>
                <c:pt idx="7">
                  <c:v>87</c:v>
                </c:pt>
                <c:pt idx="8">
                  <c:v>90</c:v>
                </c:pt>
                <c:pt idx="9">
                  <c:v>101</c:v>
                </c:pt>
                <c:pt idx="10">
                  <c:v>144</c:v>
                </c:pt>
                <c:pt idx="11">
                  <c:v>189</c:v>
                </c:pt>
                <c:pt idx="12">
                  <c:v>647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158</c:v>
                </c:pt>
                <c:pt idx="1">
                  <c:v>220</c:v>
                </c:pt>
                <c:pt idx="2">
                  <c:v>215</c:v>
                </c:pt>
                <c:pt idx="3">
                  <c:v>254</c:v>
                </c:pt>
                <c:pt idx="4">
                  <c:v>291</c:v>
                </c:pt>
                <c:pt idx="5">
                  <c:v>315</c:v>
                </c:pt>
                <c:pt idx="6">
                  <c:v>410</c:v>
                </c:pt>
                <c:pt idx="7">
                  <c:v>449</c:v>
                </c:pt>
                <c:pt idx="8">
                  <c:v>537</c:v>
                </c:pt>
                <c:pt idx="9">
                  <c:v>526</c:v>
                </c:pt>
                <c:pt idx="10">
                  <c:v>557</c:v>
                </c:pt>
                <c:pt idx="11">
                  <c:v>480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816640"/>
        <c:axId val="44822528"/>
      </c:barChart>
      <c:catAx>
        <c:axId val="4481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822528"/>
        <c:crosses val="autoZero"/>
        <c:auto val="1"/>
        <c:lblAlgn val="ctr"/>
        <c:lblOffset val="100"/>
        <c:noMultiLvlLbl val="0"/>
      </c:catAx>
      <c:valAx>
        <c:axId val="448225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81664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54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Malignes Melanom der Haut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Malignes Melanom der Haut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C43, D03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457312209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403648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763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C43, D03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Gesamt=6.991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94128624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C43, D03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Gesamt=6.991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403648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688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763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10.074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4.977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7.088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2.986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Malignes Melanom der Haut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C43, D03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15.051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Malignes Melanom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6.991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97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Malignes Melanom der Haut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08044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69" y="1188000"/>
            <a:ext cx="5090835" cy="53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702452178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Gesamt=6.991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89212" y="1661899"/>
            <a:ext cx="2413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		n=5.578	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Präinvasive Tumoren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n=1.413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38165" y="1628800"/>
            <a:ext cx="2664296" cy="52438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37174" y="1727809"/>
            <a:ext cx="117015" cy="11701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7174" y="1916832"/>
            <a:ext cx="117015" cy="11701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414908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84649" y="501317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235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84649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979712" y="372806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355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051720" y="469494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051720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483768" y="372806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555776" y="469494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555776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987824" y="344003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059832" y="447892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059832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491880" y="328498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63888" y="429309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528865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995936" y="328498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032921" y="436510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032921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427984" y="25759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562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536977" y="390285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536977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932040" y="207188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656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41033" y="361482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522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041033" y="54452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436096" y="177281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545089" y="339880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578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508104" y="54452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940152" y="19168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012160" y="368683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548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012160" y="541502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948264" y="19168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696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516216" y="321297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599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516216" y="537321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7452320" y="21328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652*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020272" y="361482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533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489305" y="54452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804248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7020272" y="537321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524328" y="375884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519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6444208" y="155679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763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195151097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Gesamt=6.991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n=3.579,	Median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66 Jahre,	Mittelwert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63,4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n=3.412,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61 Jahre,	Mittelwert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59,6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41384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3794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712450290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Gesamt=6.991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86492" y="3717032"/>
            <a:ext cx="8939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6096" y="3933056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42088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3.716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68917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3.275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C43, D03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Gesamt=6.991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704396479"/>
              </p:ext>
            </p:extLst>
          </p:nvPr>
        </p:nvGraphicFramePr>
        <p:xfrm>
          <a:off x="2196268" y="2429558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51520" y="2636912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Melanom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0339" y="4849996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Noduläres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117477" y="1628800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Melanom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267744" y="5877272"/>
            <a:ext cx="244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Lentigo-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maligna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622032" y="2204864"/>
            <a:ext cx="33424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Superfiziell spreitendes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46%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79512" y="3573596"/>
            <a:ext cx="163601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Akral-lentiginöses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55776" y="400506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779912" y="436510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1.207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436096" y="3649365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3.197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411760" y="3788459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75856" y="3193231"/>
            <a:ext cx="9144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1.769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3707904" y="5440251"/>
            <a:ext cx="191648" cy="3841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1691680" y="4572085"/>
            <a:ext cx="792088" cy="277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>
            <a:off x="1763688" y="3923046"/>
            <a:ext cx="623214" cy="10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6444208" y="2800092"/>
            <a:ext cx="936104" cy="535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 flipV="1">
            <a:off x="3211386" y="2204864"/>
            <a:ext cx="298611" cy="788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411760" y="3592180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Gerade Verbindung 40"/>
          <p:cNvCxnSpPr/>
          <p:nvPr/>
        </p:nvCxnSpPr>
        <p:spPr>
          <a:xfrm flipH="1" flipV="1">
            <a:off x="1547664" y="3027718"/>
            <a:ext cx="826242" cy="721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36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78708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753514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540</Words>
  <Application>Microsoft Office PowerPoint</Application>
  <PresentationFormat>Bildschirmpräsentation (4:3)</PresentationFormat>
  <Paragraphs>214</Paragraphs>
  <Slides>12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198</cp:revision>
  <cp:lastPrinted>2015-12-02T10:58:26Z</cp:lastPrinted>
  <dcterms:created xsi:type="dcterms:W3CDTF">2014-04-28T10:09:44Z</dcterms:created>
  <dcterms:modified xsi:type="dcterms:W3CDTF">2015-12-11T10:19:34Z</dcterms:modified>
</cp:coreProperties>
</file>