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89" r:id="rId2"/>
    <p:sldId id="287" r:id="rId3"/>
    <p:sldId id="293" r:id="rId4"/>
    <p:sldId id="284" r:id="rId5"/>
    <p:sldId id="282" r:id="rId6"/>
    <p:sldId id="285" r:id="rId7"/>
    <p:sldId id="291" r:id="rId8"/>
    <p:sldId id="292" r:id="rId9"/>
    <p:sldId id="277" r:id="rId10"/>
    <p:sldId id="280" r:id="rId11"/>
    <p:sldId id="290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4414350189315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68250392508571E-3"/>
                  <c:y val="-0.326295090251218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0810615714025E-3"/>
                  <c:y val="-0.342989720606278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376835176866695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8264385419522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023559881720868E-3"/>
                  <c:y val="-0.387326398452040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38502940656337E-3"/>
                  <c:y val="-0.435376869630796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42617724505102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9483267619197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3702797136298335E-3"/>
                  <c:y val="-0.38995170282167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8502940656337E-3"/>
                  <c:y val="-0.42016418360881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498300950962189E-3"/>
                  <c:y val="-0.3715926499134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622</c:v>
                </c:pt>
                <c:pt idx="1">
                  <c:v>598</c:v>
                </c:pt>
                <c:pt idx="2">
                  <c:v>629</c:v>
                </c:pt>
                <c:pt idx="3">
                  <c:v>701</c:v>
                </c:pt>
                <c:pt idx="4">
                  <c:v>708</c:v>
                </c:pt>
                <c:pt idx="5">
                  <c:v>710</c:v>
                </c:pt>
                <c:pt idx="6">
                  <c:v>806</c:v>
                </c:pt>
                <c:pt idx="7">
                  <c:v>791</c:v>
                </c:pt>
                <c:pt idx="8">
                  <c:v>779</c:v>
                </c:pt>
                <c:pt idx="9">
                  <c:v>726</c:v>
                </c:pt>
                <c:pt idx="10">
                  <c:v>727</c:v>
                </c:pt>
                <c:pt idx="11">
                  <c:v>775</c:v>
                </c:pt>
                <c:pt idx="12">
                  <c:v>690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55872"/>
        <c:axId val="117058560"/>
      </c:barChart>
      <c:catAx>
        <c:axId val="11705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058560"/>
        <c:crosses val="autoZero"/>
        <c:auto val="1"/>
        <c:lblAlgn val="ctr"/>
        <c:lblOffset val="100"/>
        <c:noMultiLvlLbl val="0"/>
      </c:catAx>
      <c:valAx>
        <c:axId val="117058560"/>
        <c:scaling>
          <c:orientation val="minMax"/>
          <c:max val="9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7055872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8</c:v>
                </c:pt>
                <c:pt idx="7">
                  <c:v>21</c:v>
                </c:pt>
                <c:pt idx="8">
                  <c:v>77</c:v>
                </c:pt>
                <c:pt idx="9">
                  <c:v>208</c:v>
                </c:pt>
                <c:pt idx="10">
                  <c:v>382</c:v>
                </c:pt>
                <c:pt idx="11">
                  <c:v>694</c:v>
                </c:pt>
                <c:pt idx="12">
                  <c:v>1029</c:v>
                </c:pt>
                <c:pt idx="13">
                  <c:v>1235</c:v>
                </c:pt>
                <c:pt idx="14">
                  <c:v>1183</c:v>
                </c:pt>
                <c:pt idx="15">
                  <c:v>864</c:v>
                </c:pt>
                <c:pt idx="16">
                  <c:v>444</c:v>
                </c:pt>
                <c:pt idx="17">
                  <c:v>116</c:v>
                </c:pt>
                <c:pt idx="18">
                  <c:v>18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6</c:v>
                </c:pt>
                <c:pt idx="7">
                  <c:v>24</c:v>
                </c:pt>
                <c:pt idx="8">
                  <c:v>68</c:v>
                </c:pt>
                <c:pt idx="9">
                  <c:v>162</c:v>
                </c:pt>
                <c:pt idx="10">
                  <c:v>258</c:v>
                </c:pt>
                <c:pt idx="11">
                  <c:v>349</c:v>
                </c:pt>
                <c:pt idx="12">
                  <c:v>462</c:v>
                </c:pt>
                <c:pt idx="13">
                  <c:v>504</c:v>
                </c:pt>
                <c:pt idx="14">
                  <c:v>480</c:v>
                </c:pt>
                <c:pt idx="15">
                  <c:v>349</c:v>
                </c:pt>
                <c:pt idx="16">
                  <c:v>224</c:v>
                </c:pt>
                <c:pt idx="17">
                  <c:v>70</c:v>
                </c:pt>
                <c:pt idx="18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617088"/>
        <c:axId val="42618880"/>
        <c:axId val="0"/>
      </c:bar3DChart>
      <c:catAx>
        <c:axId val="42617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18880"/>
        <c:crosses val="autoZero"/>
        <c:auto val="1"/>
        <c:lblAlgn val="ctr"/>
        <c:lblOffset val="100"/>
        <c:noMultiLvlLbl val="0"/>
      </c:catAx>
      <c:valAx>
        <c:axId val="42618880"/>
        <c:scaling>
          <c:orientation val="minMax"/>
          <c:max val="1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17088"/>
        <c:crosses val="autoZero"/>
        <c:crossBetween val="between"/>
        <c:majorUnit val="300"/>
        <c:minorUnit val="3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4103</c:v>
                </c:pt>
                <c:pt idx="1">
                  <c:v>5159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659840"/>
        <c:axId val="42661376"/>
      </c:barChart>
      <c:catAx>
        <c:axId val="42659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61376"/>
        <c:crosses val="autoZero"/>
        <c:auto val="1"/>
        <c:lblAlgn val="ctr"/>
        <c:lblOffset val="100"/>
        <c:noMultiLvlLbl val="0"/>
      </c:catAx>
      <c:valAx>
        <c:axId val="42661376"/>
        <c:scaling>
          <c:orientation val="minMax"/>
          <c:max val="60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59840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576</c:v>
                </c:pt>
                <c:pt idx="1">
                  <c:v>553</c:v>
                </c:pt>
                <c:pt idx="2">
                  <c:v>581</c:v>
                </c:pt>
                <c:pt idx="3">
                  <c:v>650</c:v>
                </c:pt>
                <c:pt idx="4">
                  <c:v>636</c:v>
                </c:pt>
                <c:pt idx="5">
                  <c:v>617</c:v>
                </c:pt>
                <c:pt idx="6">
                  <c:v>710</c:v>
                </c:pt>
                <c:pt idx="7">
                  <c:v>668</c:v>
                </c:pt>
                <c:pt idx="8">
                  <c:v>619</c:v>
                </c:pt>
                <c:pt idx="9">
                  <c:v>533</c:v>
                </c:pt>
                <c:pt idx="10">
                  <c:v>518</c:v>
                </c:pt>
                <c:pt idx="11">
                  <c:v>451</c:v>
                </c:pt>
                <c:pt idx="12">
                  <c:v>173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9</c:v>
                </c:pt>
                <c:pt idx="1">
                  <c:v>12</c:v>
                </c:pt>
                <c:pt idx="2">
                  <c:v>16</c:v>
                </c:pt>
                <c:pt idx="3">
                  <c:v>4</c:v>
                </c:pt>
                <c:pt idx="4">
                  <c:v>19</c:v>
                </c:pt>
                <c:pt idx="5">
                  <c:v>19</c:v>
                </c:pt>
                <c:pt idx="6">
                  <c:v>35</c:v>
                </c:pt>
                <c:pt idx="7">
                  <c:v>53</c:v>
                </c:pt>
                <c:pt idx="8">
                  <c:v>78</c:v>
                </c:pt>
                <c:pt idx="9">
                  <c:v>97</c:v>
                </c:pt>
                <c:pt idx="10">
                  <c:v>124</c:v>
                </c:pt>
                <c:pt idx="11">
                  <c:v>224</c:v>
                </c:pt>
                <c:pt idx="12">
                  <c:v>517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37</c:v>
                </c:pt>
                <c:pt idx="1">
                  <c:v>33</c:v>
                </c:pt>
                <c:pt idx="2">
                  <c:v>32</c:v>
                </c:pt>
                <c:pt idx="3">
                  <c:v>47</c:v>
                </c:pt>
                <c:pt idx="4">
                  <c:v>53</c:v>
                </c:pt>
                <c:pt idx="5">
                  <c:v>74</c:v>
                </c:pt>
                <c:pt idx="6">
                  <c:v>61</c:v>
                </c:pt>
                <c:pt idx="7">
                  <c:v>70</c:v>
                </c:pt>
                <c:pt idx="8">
                  <c:v>82</c:v>
                </c:pt>
                <c:pt idx="9">
                  <c:v>96</c:v>
                </c:pt>
                <c:pt idx="10">
                  <c:v>85</c:v>
                </c:pt>
                <c:pt idx="11">
                  <c:v>100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28448"/>
        <c:axId val="42742528"/>
      </c:barChart>
      <c:catAx>
        <c:axId val="4272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742528"/>
        <c:crosses val="autoZero"/>
        <c:auto val="1"/>
        <c:lblAlgn val="ctr"/>
        <c:lblOffset val="100"/>
        <c:noMultiLvlLbl val="0"/>
      </c:catAx>
      <c:valAx>
        <c:axId val="427425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72844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576</c:v>
                </c:pt>
                <c:pt idx="1">
                  <c:v>553</c:v>
                </c:pt>
                <c:pt idx="2">
                  <c:v>581</c:v>
                </c:pt>
                <c:pt idx="3">
                  <c:v>650</c:v>
                </c:pt>
                <c:pt idx="4">
                  <c:v>636</c:v>
                </c:pt>
                <c:pt idx="5">
                  <c:v>617</c:v>
                </c:pt>
                <c:pt idx="6">
                  <c:v>710</c:v>
                </c:pt>
                <c:pt idx="7">
                  <c:v>668</c:v>
                </c:pt>
                <c:pt idx="8">
                  <c:v>619</c:v>
                </c:pt>
                <c:pt idx="9">
                  <c:v>533</c:v>
                </c:pt>
                <c:pt idx="10">
                  <c:v>518</c:v>
                </c:pt>
                <c:pt idx="11">
                  <c:v>451</c:v>
                </c:pt>
                <c:pt idx="12">
                  <c:v>173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0</c:v>
                </c:pt>
                <c:pt idx="4">
                  <c:v>5</c:v>
                </c:pt>
                <c:pt idx="5">
                  <c:v>5</c:v>
                </c:pt>
                <c:pt idx="6">
                  <c:v>9</c:v>
                </c:pt>
                <c:pt idx="7">
                  <c:v>15</c:v>
                </c:pt>
                <c:pt idx="8">
                  <c:v>19</c:v>
                </c:pt>
                <c:pt idx="9">
                  <c:v>28</c:v>
                </c:pt>
                <c:pt idx="10">
                  <c:v>20</c:v>
                </c:pt>
                <c:pt idx="11">
                  <c:v>111</c:v>
                </c:pt>
                <c:pt idx="12">
                  <c:v>517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42</c:v>
                </c:pt>
                <c:pt idx="1">
                  <c:v>42</c:v>
                </c:pt>
                <c:pt idx="2">
                  <c:v>42</c:v>
                </c:pt>
                <c:pt idx="3">
                  <c:v>51</c:v>
                </c:pt>
                <c:pt idx="4">
                  <c:v>67</c:v>
                </c:pt>
                <c:pt idx="5">
                  <c:v>88</c:v>
                </c:pt>
                <c:pt idx="6">
                  <c:v>87</c:v>
                </c:pt>
                <c:pt idx="7">
                  <c:v>108</c:v>
                </c:pt>
                <c:pt idx="8">
                  <c:v>141</c:v>
                </c:pt>
                <c:pt idx="9">
                  <c:v>165</c:v>
                </c:pt>
                <c:pt idx="10">
                  <c:v>189</c:v>
                </c:pt>
                <c:pt idx="11">
                  <c:v>213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170688"/>
        <c:axId val="45172608"/>
      </c:barChart>
      <c:catAx>
        <c:axId val="4517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172608"/>
        <c:crosses val="autoZero"/>
        <c:auto val="1"/>
        <c:lblAlgn val="ctr"/>
        <c:lblOffset val="100"/>
        <c:noMultiLvlLbl val="0"/>
      </c:catAx>
      <c:valAx>
        <c:axId val="451726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17068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27.11.2015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32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Lunge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C33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C34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971364733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Gesamt=9.262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331640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1835696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339752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2843808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347864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3779912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788024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29208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796136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622818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28396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241773" y="163161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13.634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5.415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11.482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2.152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Lunge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19.049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9.262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2.220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35275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C33 – C34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4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74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515935949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Gesamt=9.262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35991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1" y="6237312"/>
            <a:ext cx="2304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513669563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Gesamt=9.262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n=6.285,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66,8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n=2.977,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65,4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479895328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Gesamt=9.262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6" y="3933056"/>
            <a:ext cx="9078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3573016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63691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4.103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06084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5.159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29923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170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48573527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41773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Gesamt=9.262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487</Words>
  <Application>Microsoft Office PowerPoint</Application>
  <PresentationFormat>Bildschirmpräsentation (4:3)</PresentationFormat>
  <Paragraphs>175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165</cp:revision>
  <cp:lastPrinted>2015-11-27T10:46:30Z</cp:lastPrinted>
  <dcterms:created xsi:type="dcterms:W3CDTF">2014-04-28T10:09:44Z</dcterms:created>
  <dcterms:modified xsi:type="dcterms:W3CDTF">2015-12-11T10:15:01Z</dcterms:modified>
</cp:coreProperties>
</file>