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3" r:id="rId2"/>
    <p:sldId id="287" r:id="rId3"/>
    <p:sldId id="296" r:id="rId4"/>
    <p:sldId id="284" r:id="rId5"/>
    <p:sldId id="289" r:id="rId6"/>
    <p:sldId id="295" r:id="rId7"/>
    <p:sldId id="292" r:id="rId8"/>
    <p:sldId id="291" r:id="rId9"/>
    <p:sldId id="277" r:id="rId10"/>
    <p:sldId id="280" r:id="rId11"/>
    <p:sldId id="294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10</c:v>
                </c:pt>
                <c:pt idx="9">
                  <c:v>7</c:v>
                </c:pt>
                <c:pt idx="10">
                  <c:v>7</c:v>
                </c:pt>
                <c:pt idx="11">
                  <c:v>3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68</c:v>
                </c:pt>
                <c:pt idx="1">
                  <c:v>70</c:v>
                </c:pt>
                <c:pt idx="2">
                  <c:v>67</c:v>
                </c:pt>
                <c:pt idx="3">
                  <c:v>56</c:v>
                </c:pt>
                <c:pt idx="4">
                  <c:v>60</c:v>
                </c:pt>
                <c:pt idx="5">
                  <c:v>60</c:v>
                </c:pt>
                <c:pt idx="6">
                  <c:v>83</c:v>
                </c:pt>
                <c:pt idx="7">
                  <c:v>78</c:v>
                </c:pt>
                <c:pt idx="8">
                  <c:v>70</c:v>
                </c:pt>
                <c:pt idx="9">
                  <c:v>73</c:v>
                </c:pt>
                <c:pt idx="10">
                  <c:v>63</c:v>
                </c:pt>
                <c:pt idx="11">
                  <c:v>63</c:v>
                </c:pt>
                <c:pt idx="12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096000"/>
        <c:axId val="132097536"/>
      </c:barChart>
      <c:catAx>
        <c:axId val="13209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2097536"/>
        <c:crosses val="autoZero"/>
        <c:auto val="1"/>
        <c:lblAlgn val="ctr"/>
        <c:lblOffset val="100"/>
        <c:noMultiLvlLbl val="0"/>
      </c:catAx>
      <c:valAx>
        <c:axId val="132097536"/>
        <c:scaling>
          <c:orientation val="minMax"/>
          <c:max val="11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32096000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7">
                  <c:v>3</c:v>
                </c:pt>
                <c:pt idx="8">
                  <c:v>15</c:v>
                </c:pt>
                <c:pt idx="9">
                  <c:v>45</c:v>
                </c:pt>
                <c:pt idx="10">
                  <c:v>82</c:v>
                </c:pt>
                <c:pt idx="11">
                  <c:v>128</c:v>
                </c:pt>
                <c:pt idx="12">
                  <c:v>151</c:v>
                </c:pt>
                <c:pt idx="13">
                  <c:v>150</c:v>
                </c:pt>
                <c:pt idx="14">
                  <c:v>121</c:v>
                </c:pt>
                <c:pt idx="15">
                  <c:v>75</c:v>
                </c:pt>
                <c:pt idx="16">
                  <c:v>32</c:v>
                </c:pt>
                <c:pt idx="17">
                  <c:v>15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13</c:v>
                </c:pt>
                <c:pt idx="10">
                  <c:v>9</c:v>
                </c:pt>
                <c:pt idx="11">
                  <c:v>21</c:v>
                </c:pt>
                <c:pt idx="12">
                  <c:v>15</c:v>
                </c:pt>
                <c:pt idx="13">
                  <c:v>17</c:v>
                </c:pt>
                <c:pt idx="14">
                  <c:v>19</c:v>
                </c:pt>
                <c:pt idx="15">
                  <c:v>13</c:v>
                </c:pt>
                <c:pt idx="16">
                  <c:v>9</c:v>
                </c:pt>
                <c:pt idx="17">
                  <c:v>5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898432"/>
        <c:axId val="138916608"/>
        <c:axId val="0"/>
      </c:bar3DChart>
      <c:catAx>
        <c:axId val="138898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8916608"/>
        <c:crosses val="autoZero"/>
        <c:auto val="1"/>
        <c:lblAlgn val="ctr"/>
        <c:lblOffset val="100"/>
        <c:noMultiLvlLbl val="0"/>
      </c:catAx>
      <c:valAx>
        <c:axId val="138916608"/>
        <c:scaling>
          <c:orientation val="minMax"/>
          <c:max val="18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8898432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523</c:v>
                </c:pt>
                <c:pt idx="1">
                  <c:v>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42910208"/>
        <c:axId val="142911744"/>
      </c:barChart>
      <c:catAx>
        <c:axId val="142910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2911744"/>
        <c:crosses val="autoZero"/>
        <c:auto val="1"/>
        <c:lblAlgn val="ctr"/>
        <c:lblOffset val="100"/>
        <c:noMultiLvlLbl val="0"/>
      </c:catAx>
      <c:valAx>
        <c:axId val="142911744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2910208"/>
        <c:crosses val="autoZero"/>
        <c:crossBetween val="between"/>
        <c:majorUnit val="100"/>
        <c:minorUnit val="2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47</c:v>
                </c:pt>
                <c:pt idx="1">
                  <c:v>41</c:v>
                </c:pt>
                <c:pt idx="2">
                  <c:v>35</c:v>
                </c:pt>
                <c:pt idx="3">
                  <c:v>33</c:v>
                </c:pt>
                <c:pt idx="4">
                  <c:v>35</c:v>
                </c:pt>
                <c:pt idx="5">
                  <c:v>37</c:v>
                </c:pt>
                <c:pt idx="6">
                  <c:v>41</c:v>
                </c:pt>
                <c:pt idx="7">
                  <c:v>31</c:v>
                </c:pt>
                <c:pt idx="8">
                  <c:v>37</c:v>
                </c:pt>
                <c:pt idx="9">
                  <c:v>25</c:v>
                </c:pt>
                <c:pt idx="10">
                  <c:v>16</c:v>
                </c:pt>
                <c:pt idx="11">
                  <c:v>9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8</c:v>
                </c:pt>
                <c:pt idx="5">
                  <c:v>11</c:v>
                </c:pt>
                <c:pt idx="6">
                  <c:v>15</c:v>
                </c:pt>
                <c:pt idx="7">
                  <c:v>14</c:v>
                </c:pt>
                <c:pt idx="8">
                  <c:v>12</c:v>
                </c:pt>
                <c:pt idx="9">
                  <c:v>16</c:v>
                </c:pt>
                <c:pt idx="10">
                  <c:v>21</c:v>
                </c:pt>
                <c:pt idx="11">
                  <c:v>24</c:v>
                </c:pt>
                <c:pt idx="12">
                  <c:v>75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17</c:v>
                </c:pt>
                <c:pt idx="1">
                  <c:v>25</c:v>
                </c:pt>
                <c:pt idx="2">
                  <c:v>30</c:v>
                </c:pt>
                <c:pt idx="3">
                  <c:v>22</c:v>
                </c:pt>
                <c:pt idx="4">
                  <c:v>19</c:v>
                </c:pt>
                <c:pt idx="5">
                  <c:v>20</c:v>
                </c:pt>
                <c:pt idx="6">
                  <c:v>31</c:v>
                </c:pt>
                <c:pt idx="7">
                  <c:v>36</c:v>
                </c:pt>
                <c:pt idx="8">
                  <c:v>31</c:v>
                </c:pt>
                <c:pt idx="9">
                  <c:v>39</c:v>
                </c:pt>
                <c:pt idx="10">
                  <c:v>33</c:v>
                </c:pt>
                <c:pt idx="11">
                  <c:v>33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97472"/>
        <c:axId val="42699008"/>
      </c:barChart>
      <c:catAx>
        <c:axId val="4269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699008"/>
        <c:crosses val="autoZero"/>
        <c:auto val="1"/>
        <c:lblAlgn val="ctr"/>
        <c:lblOffset val="100"/>
        <c:noMultiLvlLbl val="0"/>
      </c:catAx>
      <c:valAx>
        <c:axId val="426990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69747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47</c:v>
                </c:pt>
                <c:pt idx="1">
                  <c:v>41</c:v>
                </c:pt>
                <c:pt idx="2">
                  <c:v>35</c:v>
                </c:pt>
                <c:pt idx="3">
                  <c:v>33</c:v>
                </c:pt>
                <c:pt idx="4">
                  <c:v>35</c:v>
                </c:pt>
                <c:pt idx="5">
                  <c:v>37</c:v>
                </c:pt>
                <c:pt idx="6">
                  <c:v>41</c:v>
                </c:pt>
                <c:pt idx="7">
                  <c:v>31</c:v>
                </c:pt>
                <c:pt idx="8">
                  <c:v>37</c:v>
                </c:pt>
                <c:pt idx="9">
                  <c:v>25</c:v>
                </c:pt>
                <c:pt idx="10">
                  <c:v>16</c:v>
                </c:pt>
                <c:pt idx="11">
                  <c:v>9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6</c:v>
                </c:pt>
                <c:pt idx="6">
                  <c:v>14</c:v>
                </c:pt>
                <c:pt idx="7">
                  <c:v>10</c:v>
                </c:pt>
                <c:pt idx="8">
                  <c:v>9</c:v>
                </c:pt>
                <c:pt idx="9">
                  <c:v>11</c:v>
                </c:pt>
                <c:pt idx="10">
                  <c:v>18</c:v>
                </c:pt>
                <c:pt idx="11">
                  <c:v>19</c:v>
                </c:pt>
                <c:pt idx="12">
                  <c:v>75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22</c:v>
                </c:pt>
                <c:pt idx="1">
                  <c:v>29</c:v>
                </c:pt>
                <c:pt idx="2">
                  <c:v>34</c:v>
                </c:pt>
                <c:pt idx="3">
                  <c:v>25</c:v>
                </c:pt>
                <c:pt idx="4">
                  <c:v>21</c:v>
                </c:pt>
                <c:pt idx="5">
                  <c:v>25</c:v>
                </c:pt>
                <c:pt idx="6">
                  <c:v>32</c:v>
                </c:pt>
                <c:pt idx="7">
                  <c:v>40</c:v>
                </c:pt>
                <c:pt idx="8">
                  <c:v>34</c:v>
                </c:pt>
                <c:pt idx="9">
                  <c:v>44</c:v>
                </c:pt>
                <c:pt idx="10">
                  <c:v>36</c:v>
                </c:pt>
                <c:pt idx="11">
                  <c:v>38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47776"/>
        <c:axId val="44349312"/>
      </c:barChart>
      <c:catAx>
        <c:axId val="4434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349312"/>
        <c:crosses val="autoZero"/>
        <c:auto val="1"/>
        <c:lblAlgn val="ctr"/>
        <c:lblOffset val="100"/>
        <c:noMultiLvlLbl val="0"/>
      </c:catAx>
      <c:valAx>
        <c:axId val="44349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34777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Kehlkopf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C32, D02.0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100390321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331640" y="1634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835696" y="163555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339752" y="163611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843808" y="163668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63780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779912" y="163837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63893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96136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C32, D02.0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Gesamt=950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1.883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2.694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1.032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851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Kehlkopf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C32, D02.0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4.577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Kehlkopf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26039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D02.0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44909310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Gesamt=950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661899"/>
            <a:ext cx="261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	885</a:t>
            </a:r>
          </a:p>
          <a:p>
            <a:pPr>
              <a:tabLst>
                <a:tab pos="1341438" algn="l"/>
                <a:tab pos="1700213" algn="l"/>
                <a:tab pos="1978025" algn="l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	65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28800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27809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16832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279196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84649" y="430412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84649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79712" y="271995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51720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51720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83768" y="285293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55776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55776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987824" y="329601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059832" y="455093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024809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491880" y="321297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458112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563888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995936" y="299695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067944" y="459216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032921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427984" y="221589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536977" y="39330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536977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4932040" y="243192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41033" y="400506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041033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436096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545089" y="42210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545089" y="558924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940152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49145" y="414908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049145" y="563105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948264" y="300798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516216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516216" y="563105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452320" y="25649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524328" y="414908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70305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444208" y="285293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020272" y="436510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7020272" y="566124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31742681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Gesamt=950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n=820,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n=130,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053405674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C32, D02.0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Gesamt=950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7692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40573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40114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523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8331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427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12526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90759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580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07569335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C32, D02.0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Gesamt=950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Bildschirmpräsentation (4:3)</PresentationFormat>
  <Paragraphs>206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167</cp:revision>
  <cp:lastPrinted>2014-10-09T09:19:55Z</cp:lastPrinted>
  <dcterms:created xsi:type="dcterms:W3CDTF">2014-04-28T10:09:44Z</dcterms:created>
  <dcterms:modified xsi:type="dcterms:W3CDTF">2015-12-11T10:07:48Z</dcterms:modified>
</cp:coreProperties>
</file>