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2" r:id="rId2"/>
    <p:sldId id="287" r:id="rId3"/>
    <p:sldId id="297" r:id="rId4"/>
    <p:sldId id="291" r:id="rId5"/>
    <p:sldId id="282" r:id="rId6"/>
    <p:sldId id="285" r:id="rId7"/>
    <p:sldId id="294" r:id="rId8"/>
    <p:sldId id="295" r:id="rId9"/>
    <p:sldId id="277" r:id="rId10"/>
    <p:sldId id="290" r:id="rId11"/>
    <p:sldId id="293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36575185811956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343087264782265E-3"/>
                  <c:y val="-0.38031544912079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222991989731E-3"/>
                  <c:y val="-0.38890723832399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06546799602120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404251997743054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0267663737317453E-4"/>
                  <c:y val="-0.43864595205671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3838215787033976E-4"/>
                  <c:y val="-0.40836669019600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210306816662522E-3"/>
                  <c:y val="-0.364054045029584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379937306608710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9731166756035519E-3"/>
                  <c:y val="-0.354317407039788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62941523386880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3053E-3"/>
                  <c:y val="-0.349938142435522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3.498300950962189E-3"/>
                  <c:y val="-0.336479629326759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6.3868688247849112E-5"/>
                  <c:y val="-0.38183067902865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408</c:v>
                </c:pt>
                <c:pt idx="1">
                  <c:v>430</c:v>
                </c:pt>
                <c:pt idx="2">
                  <c:v>440</c:v>
                </c:pt>
                <c:pt idx="3">
                  <c:v>453</c:v>
                </c:pt>
                <c:pt idx="4">
                  <c:v>453</c:v>
                </c:pt>
                <c:pt idx="5">
                  <c:v>488</c:v>
                </c:pt>
                <c:pt idx="6">
                  <c:v>451</c:v>
                </c:pt>
                <c:pt idx="7">
                  <c:v>408</c:v>
                </c:pt>
                <c:pt idx="8">
                  <c:v>420</c:v>
                </c:pt>
                <c:pt idx="9">
                  <c:v>394</c:v>
                </c:pt>
                <c:pt idx="10">
                  <c:v>402</c:v>
                </c:pt>
                <c:pt idx="11">
                  <c:v>389</c:v>
                </c:pt>
                <c:pt idx="12">
                  <c:v>368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315264"/>
        <c:axId val="122993664"/>
      </c:barChart>
      <c:catAx>
        <c:axId val="3231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2993664"/>
        <c:crosses val="autoZero"/>
        <c:auto val="1"/>
        <c:lblAlgn val="ctr"/>
        <c:lblOffset val="100"/>
        <c:noMultiLvlLbl val="0"/>
      </c:catAx>
      <c:valAx>
        <c:axId val="122993664"/>
        <c:scaling>
          <c:orientation val="minMax"/>
          <c:max val="5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2315264"/>
        <c:crosses val="autoZero"/>
        <c:crossBetween val="between"/>
        <c:majorUnit val="50"/>
        <c:minorUnit val="5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4">
                  <c:v>1</c:v>
                </c:pt>
                <c:pt idx="5">
                  <c:v>5</c:v>
                </c:pt>
                <c:pt idx="6">
                  <c:v>7</c:v>
                </c:pt>
                <c:pt idx="7">
                  <c:v>25</c:v>
                </c:pt>
                <c:pt idx="8">
                  <c:v>55</c:v>
                </c:pt>
                <c:pt idx="9">
                  <c:v>117</c:v>
                </c:pt>
                <c:pt idx="10">
                  <c:v>214</c:v>
                </c:pt>
                <c:pt idx="11">
                  <c:v>376</c:v>
                </c:pt>
                <c:pt idx="12">
                  <c:v>523</c:v>
                </c:pt>
                <c:pt idx="13">
                  <c:v>601</c:v>
                </c:pt>
                <c:pt idx="14">
                  <c:v>639</c:v>
                </c:pt>
                <c:pt idx="15">
                  <c:v>484</c:v>
                </c:pt>
                <c:pt idx="16">
                  <c:v>284</c:v>
                </c:pt>
                <c:pt idx="17">
                  <c:v>101</c:v>
                </c:pt>
                <c:pt idx="18">
                  <c:v>37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25</c:v>
                </c:pt>
                <c:pt idx="8">
                  <c:v>42</c:v>
                </c:pt>
                <c:pt idx="9">
                  <c:v>69</c:v>
                </c:pt>
                <c:pt idx="10">
                  <c:v>149</c:v>
                </c:pt>
                <c:pt idx="11">
                  <c:v>179</c:v>
                </c:pt>
                <c:pt idx="12">
                  <c:v>226</c:v>
                </c:pt>
                <c:pt idx="13">
                  <c:v>268</c:v>
                </c:pt>
                <c:pt idx="14">
                  <c:v>286</c:v>
                </c:pt>
                <c:pt idx="15">
                  <c:v>289</c:v>
                </c:pt>
                <c:pt idx="16">
                  <c:v>275</c:v>
                </c:pt>
                <c:pt idx="17">
                  <c:v>156</c:v>
                </c:pt>
                <c:pt idx="18">
                  <c:v>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7626624"/>
        <c:axId val="127628416"/>
        <c:axId val="0"/>
      </c:bar3DChart>
      <c:catAx>
        <c:axId val="127626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7628416"/>
        <c:crosses val="autoZero"/>
        <c:auto val="1"/>
        <c:lblAlgn val="ctr"/>
        <c:lblOffset val="100"/>
        <c:noMultiLvlLbl val="0"/>
      </c:catAx>
      <c:valAx>
        <c:axId val="127628416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7626624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&lt;=55 Jahre</c:v>
                </c:pt>
                <c:pt idx="1">
                  <c:v>&gt;55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816</c:v>
                </c:pt>
                <c:pt idx="1">
                  <c:v>4688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28002688"/>
        <c:axId val="128008576"/>
      </c:barChart>
      <c:catAx>
        <c:axId val="128002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8008576"/>
        <c:crosses val="autoZero"/>
        <c:auto val="1"/>
        <c:lblAlgn val="ctr"/>
        <c:lblOffset val="100"/>
        <c:noMultiLvlLbl val="0"/>
      </c:catAx>
      <c:valAx>
        <c:axId val="128008576"/>
        <c:scaling>
          <c:orientation val="minMax"/>
          <c:max val="6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28002688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267</c:v>
                </c:pt>
                <c:pt idx="1">
                  <c:v>266</c:v>
                </c:pt>
                <c:pt idx="2">
                  <c:v>275</c:v>
                </c:pt>
                <c:pt idx="3">
                  <c:v>259</c:v>
                </c:pt>
                <c:pt idx="4">
                  <c:v>249</c:v>
                </c:pt>
                <c:pt idx="5">
                  <c:v>247</c:v>
                </c:pt>
                <c:pt idx="6">
                  <c:v>205</c:v>
                </c:pt>
                <c:pt idx="7">
                  <c:v>185</c:v>
                </c:pt>
                <c:pt idx="8">
                  <c:v>154</c:v>
                </c:pt>
                <c:pt idx="9">
                  <c:v>140</c:v>
                </c:pt>
                <c:pt idx="10">
                  <c:v>105</c:v>
                </c:pt>
                <c:pt idx="11">
                  <c:v>73</c:v>
                </c:pt>
                <c:pt idx="12">
                  <c:v>33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38</c:v>
                </c:pt>
                <c:pt idx="1">
                  <c:v>33</c:v>
                </c:pt>
                <c:pt idx="2">
                  <c:v>39</c:v>
                </c:pt>
                <c:pt idx="3">
                  <c:v>68</c:v>
                </c:pt>
                <c:pt idx="4">
                  <c:v>87</c:v>
                </c:pt>
                <c:pt idx="5">
                  <c:v>129</c:v>
                </c:pt>
                <c:pt idx="6">
                  <c:v>114</c:v>
                </c:pt>
                <c:pt idx="7">
                  <c:v>116</c:v>
                </c:pt>
                <c:pt idx="8">
                  <c:v>155</c:v>
                </c:pt>
                <c:pt idx="9">
                  <c:v>148</c:v>
                </c:pt>
                <c:pt idx="10">
                  <c:v>190</c:v>
                </c:pt>
                <c:pt idx="11">
                  <c:v>207</c:v>
                </c:pt>
                <c:pt idx="12">
                  <c:v>335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103</c:v>
                </c:pt>
                <c:pt idx="1">
                  <c:v>131</c:v>
                </c:pt>
                <c:pt idx="2">
                  <c:v>126</c:v>
                </c:pt>
                <c:pt idx="3">
                  <c:v>126</c:v>
                </c:pt>
                <c:pt idx="4">
                  <c:v>117</c:v>
                </c:pt>
                <c:pt idx="5">
                  <c:v>112</c:v>
                </c:pt>
                <c:pt idx="6">
                  <c:v>132</c:v>
                </c:pt>
                <c:pt idx="7">
                  <c:v>107</c:v>
                </c:pt>
                <c:pt idx="8">
                  <c:v>111</c:v>
                </c:pt>
                <c:pt idx="9">
                  <c:v>106</c:v>
                </c:pt>
                <c:pt idx="10">
                  <c:v>107</c:v>
                </c:pt>
                <c:pt idx="11">
                  <c:v>109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2058240"/>
        <c:axId val="122059776"/>
      </c:barChart>
      <c:catAx>
        <c:axId val="122058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2059776"/>
        <c:crosses val="autoZero"/>
        <c:auto val="1"/>
        <c:lblAlgn val="ctr"/>
        <c:lblOffset val="100"/>
        <c:noMultiLvlLbl val="0"/>
      </c:catAx>
      <c:valAx>
        <c:axId val="12205977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205824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267</c:v>
                </c:pt>
                <c:pt idx="1">
                  <c:v>266</c:v>
                </c:pt>
                <c:pt idx="2">
                  <c:v>275</c:v>
                </c:pt>
                <c:pt idx="3">
                  <c:v>259</c:v>
                </c:pt>
                <c:pt idx="4">
                  <c:v>249</c:v>
                </c:pt>
                <c:pt idx="5">
                  <c:v>247</c:v>
                </c:pt>
                <c:pt idx="6">
                  <c:v>205</c:v>
                </c:pt>
                <c:pt idx="7">
                  <c:v>185</c:v>
                </c:pt>
                <c:pt idx="8">
                  <c:v>154</c:v>
                </c:pt>
                <c:pt idx="9">
                  <c:v>140</c:v>
                </c:pt>
                <c:pt idx="10">
                  <c:v>105</c:v>
                </c:pt>
                <c:pt idx="11">
                  <c:v>73</c:v>
                </c:pt>
                <c:pt idx="12">
                  <c:v>33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4</c:v>
                </c:pt>
                <c:pt idx="1">
                  <c:v>8</c:v>
                </c:pt>
                <c:pt idx="2">
                  <c:v>26</c:v>
                </c:pt>
                <c:pt idx="3">
                  <c:v>24</c:v>
                </c:pt>
                <c:pt idx="4">
                  <c:v>11</c:v>
                </c:pt>
                <c:pt idx="5">
                  <c:v>26</c:v>
                </c:pt>
                <c:pt idx="6">
                  <c:v>28</c:v>
                </c:pt>
                <c:pt idx="7">
                  <c:v>42</c:v>
                </c:pt>
                <c:pt idx="8">
                  <c:v>66</c:v>
                </c:pt>
                <c:pt idx="9">
                  <c:v>71</c:v>
                </c:pt>
                <c:pt idx="10">
                  <c:v>105</c:v>
                </c:pt>
                <c:pt idx="11">
                  <c:v>125</c:v>
                </c:pt>
                <c:pt idx="12">
                  <c:v>335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137</c:v>
                </c:pt>
                <c:pt idx="1">
                  <c:v>156</c:v>
                </c:pt>
                <c:pt idx="2">
                  <c:v>139</c:v>
                </c:pt>
                <c:pt idx="3">
                  <c:v>170</c:v>
                </c:pt>
                <c:pt idx="4">
                  <c:v>193</c:v>
                </c:pt>
                <c:pt idx="5">
                  <c:v>215</c:v>
                </c:pt>
                <c:pt idx="6">
                  <c:v>218</c:v>
                </c:pt>
                <c:pt idx="7">
                  <c:v>181</c:v>
                </c:pt>
                <c:pt idx="8">
                  <c:v>200</c:v>
                </c:pt>
                <c:pt idx="9">
                  <c:v>183</c:v>
                </c:pt>
                <c:pt idx="10">
                  <c:v>192</c:v>
                </c:pt>
                <c:pt idx="11">
                  <c:v>191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2209024"/>
        <c:axId val="122210560"/>
      </c:barChart>
      <c:catAx>
        <c:axId val="12220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2210560"/>
        <c:crosses val="autoZero"/>
        <c:auto val="1"/>
        <c:lblAlgn val="ctr"/>
        <c:lblOffset val="100"/>
        <c:noMultiLvlLbl val="0"/>
      </c:catAx>
      <c:valAx>
        <c:axId val="12221056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220902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86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Stand: 24.11.2015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Rektum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Rektum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C20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875933392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331640" y="1634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835696" y="163555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339752" y="163611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440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843808" y="163668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320277" y="163780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779912" y="163837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788024" y="163893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5264493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768549" y="163274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228184" y="163274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732240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208709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Gesamt=5.504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7928789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Rectangle 8"/>
          <p:cNvSpPr>
            <a:spLocks noChangeArrowheads="1"/>
          </p:cNvSpPr>
          <p:nvPr/>
        </p:nvSpPr>
        <p:spPr bwMode="auto">
          <a:xfrm>
            <a:off x="7928789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7928789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8.094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6.584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5.937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2.157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Rektum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C20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14.678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Rektum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5.504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433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23638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Rektum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9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828577228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C20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Gesamt=5.504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68344" y="271995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1" y="6237312"/>
            <a:ext cx="23042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079402570"/>
              </p:ext>
            </p:extLst>
          </p:nvPr>
        </p:nvGraphicFramePr>
        <p:xfrm>
          <a:off x="832579" y="1340766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Gesamt=5.504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55679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n=3.469,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68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67,2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n=2.035,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70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69,1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81328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62664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86794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610456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621111590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55-jährigen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Gesamt=5.504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479715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5" y="369728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85%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441736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816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27687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4.688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1832455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20213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218941273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430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440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488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394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402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389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368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C20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Gesamt=5.504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464</Words>
  <Application>Microsoft Office PowerPoint</Application>
  <PresentationFormat>Bildschirmpräsentation (4:3)</PresentationFormat>
  <Paragraphs>167</Paragraphs>
  <Slides>11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185</cp:revision>
  <cp:lastPrinted>2015-11-24T07:44:54Z</cp:lastPrinted>
  <dcterms:created xsi:type="dcterms:W3CDTF">2014-04-28T10:09:44Z</dcterms:created>
  <dcterms:modified xsi:type="dcterms:W3CDTF">2015-12-11T10:02:56Z</dcterms:modified>
</cp:coreProperties>
</file>