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97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6575185811956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803154491207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89072383239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0654679960212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7453E-4"/>
                  <c:y val="-0.438645952056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083666901960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36405404502958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79937306608710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5431740703978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62941523386880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34993814243552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498300950962189E-3"/>
                  <c:y val="-0.336479629326759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408</c:v>
                </c:pt>
                <c:pt idx="1">
                  <c:v>430</c:v>
                </c:pt>
                <c:pt idx="2">
                  <c:v>440</c:v>
                </c:pt>
                <c:pt idx="3">
                  <c:v>453</c:v>
                </c:pt>
                <c:pt idx="4">
                  <c:v>453</c:v>
                </c:pt>
                <c:pt idx="5">
                  <c:v>488</c:v>
                </c:pt>
                <c:pt idx="6">
                  <c:v>451</c:v>
                </c:pt>
                <c:pt idx="7">
                  <c:v>408</c:v>
                </c:pt>
                <c:pt idx="8">
                  <c:v>420</c:v>
                </c:pt>
                <c:pt idx="9">
                  <c:v>394</c:v>
                </c:pt>
                <c:pt idx="10">
                  <c:v>402</c:v>
                </c:pt>
                <c:pt idx="11">
                  <c:v>389</c:v>
                </c:pt>
                <c:pt idx="12">
                  <c:v>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315264"/>
        <c:axId val="122993664"/>
      </c:barChart>
      <c:catAx>
        <c:axId val="3231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993664"/>
        <c:crosses val="autoZero"/>
        <c:auto val="1"/>
        <c:lblAlgn val="ctr"/>
        <c:lblOffset val="100"/>
        <c:noMultiLvlLbl val="0"/>
      </c:catAx>
      <c:valAx>
        <c:axId val="122993664"/>
        <c:scaling>
          <c:orientation val="minMax"/>
          <c:max val="5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315264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4">
                  <c:v>1</c:v>
                </c:pt>
                <c:pt idx="5">
                  <c:v>5</c:v>
                </c:pt>
                <c:pt idx="6">
                  <c:v>7</c:v>
                </c:pt>
                <c:pt idx="7">
                  <c:v>25</c:v>
                </c:pt>
                <c:pt idx="8">
                  <c:v>55</c:v>
                </c:pt>
                <c:pt idx="9">
                  <c:v>117</c:v>
                </c:pt>
                <c:pt idx="10">
                  <c:v>214</c:v>
                </c:pt>
                <c:pt idx="11">
                  <c:v>376</c:v>
                </c:pt>
                <c:pt idx="12">
                  <c:v>523</c:v>
                </c:pt>
                <c:pt idx="13">
                  <c:v>601</c:v>
                </c:pt>
                <c:pt idx="14">
                  <c:v>639</c:v>
                </c:pt>
                <c:pt idx="15">
                  <c:v>484</c:v>
                </c:pt>
                <c:pt idx="16">
                  <c:v>284</c:v>
                </c:pt>
                <c:pt idx="17">
                  <c:v>101</c:v>
                </c:pt>
                <c:pt idx="18">
                  <c:v>37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25</c:v>
                </c:pt>
                <c:pt idx="8">
                  <c:v>42</c:v>
                </c:pt>
                <c:pt idx="9">
                  <c:v>69</c:v>
                </c:pt>
                <c:pt idx="10">
                  <c:v>149</c:v>
                </c:pt>
                <c:pt idx="11">
                  <c:v>179</c:v>
                </c:pt>
                <c:pt idx="12">
                  <c:v>226</c:v>
                </c:pt>
                <c:pt idx="13">
                  <c:v>268</c:v>
                </c:pt>
                <c:pt idx="14">
                  <c:v>286</c:v>
                </c:pt>
                <c:pt idx="15">
                  <c:v>289</c:v>
                </c:pt>
                <c:pt idx="16">
                  <c:v>275</c:v>
                </c:pt>
                <c:pt idx="17">
                  <c:v>156</c:v>
                </c:pt>
                <c:pt idx="18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626624"/>
        <c:axId val="127628416"/>
        <c:axId val="0"/>
      </c:bar3DChart>
      <c:catAx>
        <c:axId val="127626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7628416"/>
        <c:crosses val="autoZero"/>
        <c:auto val="1"/>
        <c:lblAlgn val="ctr"/>
        <c:lblOffset val="100"/>
        <c:noMultiLvlLbl val="0"/>
      </c:catAx>
      <c:valAx>
        <c:axId val="127628416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762662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816</c:v>
                </c:pt>
                <c:pt idx="1">
                  <c:v>4688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8002688"/>
        <c:axId val="128008576"/>
      </c:barChart>
      <c:catAx>
        <c:axId val="12800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8008576"/>
        <c:crosses val="autoZero"/>
        <c:auto val="1"/>
        <c:lblAlgn val="ctr"/>
        <c:lblOffset val="100"/>
        <c:noMultiLvlLbl val="0"/>
      </c:catAx>
      <c:valAx>
        <c:axId val="128008576"/>
        <c:scaling>
          <c:orientation val="minMax"/>
          <c:max val="6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8002688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267</c:v>
                </c:pt>
                <c:pt idx="1">
                  <c:v>266</c:v>
                </c:pt>
                <c:pt idx="2">
                  <c:v>275</c:v>
                </c:pt>
                <c:pt idx="3">
                  <c:v>259</c:v>
                </c:pt>
                <c:pt idx="4">
                  <c:v>249</c:v>
                </c:pt>
                <c:pt idx="5">
                  <c:v>247</c:v>
                </c:pt>
                <c:pt idx="6">
                  <c:v>205</c:v>
                </c:pt>
                <c:pt idx="7">
                  <c:v>185</c:v>
                </c:pt>
                <c:pt idx="8">
                  <c:v>154</c:v>
                </c:pt>
                <c:pt idx="9">
                  <c:v>140</c:v>
                </c:pt>
                <c:pt idx="10">
                  <c:v>105</c:v>
                </c:pt>
                <c:pt idx="11">
                  <c:v>73</c:v>
                </c:pt>
                <c:pt idx="12">
                  <c:v>33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38</c:v>
                </c:pt>
                <c:pt idx="1">
                  <c:v>33</c:v>
                </c:pt>
                <c:pt idx="2">
                  <c:v>39</c:v>
                </c:pt>
                <c:pt idx="3">
                  <c:v>68</c:v>
                </c:pt>
                <c:pt idx="4">
                  <c:v>87</c:v>
                </c:pt>
                <c:pt idx="5">
                  <c:v>129</c:v>
                </c:pt>
                <c:pt idx="6">
                  <c:v>114</c:v>
                </c:pt>
                <c:pt idx="7">
                  <c:v>116</c:v>
                </c:pt>
                <c:pt idx="8">
                  <c:v>155</c:v>
                </c:pt>
                <c:pt idx="9">
                  <c:v>148</c:v>
                </c:pt>
                <c:pt idx="10">
                  <c:v>190</c:v>
                </c:pt>
                <c:pt idx="11">
                  <c:v>207</c:v>
                </c:pt>
                <c:pt idx="12">
                  <c:v>335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103</c:v>
                </c:pt>
                <c:pt idx="1">
                  <c:v>131</c:v>
                </c:pt>
                <c:pt idx="2">
                  <c:v>126</c:v>
                </c:pt>
                <c:pt idx="3">
                  <c:v>126</c:v>
                </c:pt>
                <c:pt idx="4">
                  <c:v>117</c:v>
                </c:pt>
                <c:pt idx="5">
                  <c:v>112</c:v>
                </c:pt>
                <c:pt idx="6">
                  <c:v>132</c:v>
                </c:pt>
                <c:pt idx="7">
                  <c:v>107</c:v>
                </c:pt>
                <c:pt idx="8">
                  <c:v>111</c:v>
                </c:pt>
                <c:pt idx="9">
                  <c:v>106</c:v>
                </c:pt>
                <c:pt idx="10">
                  <c:v>107</c:v>
                </c:pt>
                <c:pt idx="11">
                  <c:v>109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058240"/>
        <c:axId val="122059776"/>
      </c:barChart>
      <c:catAx>
        <c:axId val="12205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2059776"/>
        <c:crosses val="autoZero"/>
        <c:auto val="1"/>
        <c:lblAlgn val="ctr"/>
        <c:lblOffset val="100"/>
        <c:noMultiLvlLbl val="0"/>
      </c:catAx>
      <c:valAx>
        <c:axId val="1220597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205824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267</c:v>
                </c:pt>
                <c:pt idx="1">
                  <c:v>266</c:v>
                </c:pt>
                <c:pt idx="2">
                  <c:v>275</c:v>
                </c:pt>
                <c:pt idx="3">
                  <c:v>259</c:v>
                </c:pt>
                <c:pt idx="4">
                  <c:v>249</c:v>
                </c:pt>
                <c:pt idx="5">
                  <c:v>247</c:v>
                </c:pt>
                <c:pt idx="6">
                  <c:v>205</c:v>
                </c:pt>
                <c:pt idx="7">
                  <c:v>185</c:v>
                </c:pt>
                <c:pt idx="8">
                  <c:v>154</c:v>
                </c:pt>
                <c:pt idx="9">
                  <c:v>140</c:v>
                </c:pt>
                <c:pt idx="10">
                  <c:v>105</c:v>
                </c:pt>
                <c:pt idx="11">
                  <c:v>73</c:v>
                </c:pt>
                <c:pt idx="12">
                  <c:v>33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</c:v>
                </c:pt>
                <c:pt idx="1">
                  <c:v>8</c:v>
                </c:pt>
                <c:pt idx="2">
                  <c:v>26</c:v>
                </c:pt>
                <c:pt idx="3">
                  <c:v>24</c:v>
                </c:pt>
                <c:pt idx="4">
                  <c:v>11</c:v>
                </c:pt>
                <c:pt idx="5">
                  <c:v>26</c:v>
                </c:pt>
                <c:pt idx="6">
                  <c:v>28</c:v>
                </c:pt>
                <c:pt idx="7">
                  <c:v>42</c:v>
                </c:pt>
                <c:pt idx="8">
                  <c:v>66</c:v>
                </c:pt>
                <c:pt idx="9">
                  <c:v>71</c:v>
                </c:pt>
                <c:pt idx="10">
                  <c:v>105</c:v>
                </c:pt>
                <c:pt idx="11">
                  <c:v>125</c:v>
                </c:pt>
                <c:pt idx="12">
                  <c:v>335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137</c:v>
                </c:pt>
                <c:pt idx="1">
                  <c:v>156</c:v>
                </c:pt>
                <c:pt idx="2">
                  <c:v>139</c:v>
                </c:pt>
                <c:pt idx="3">
                  <c:v>170</c:v>
                </c:pt>
                <c:pt idx="4">
                  <c:v>193</c:v>
                </c:pt>
                <c:pt idx="5">
                  <c:v>215</c:v>
                </c:pt>
                <c:pt idx="6">
                  <c:v>218</c:v>
                </c:pt>
                <c:pt idx="7">
                  <c:v>181</c:v>
                </c:pt>
                <c:pt idx="8">
                  <c:v>200</c:v>
                </c:pt>
                <c:pt idx="9">
                  <c:v>183</c:v>
                </c:pt>
                <c:pt idx="10">
                  <c:v>192</c:v>
                </c:pt>
                <c:pt idx="11">
                  <c:v>191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209024"/>
        <c:axId val="122210560"/>
      </c:barChart>
      <c:catAx>
        <c:axId val="1222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2210560"/>
        <c:crosses val="autoZero"/>
        <c:auto val="1"/>
        <c:lblAlgn val="ctr"/>
        <c:lblOffset val="100"/>
        <c:noMultiLvlLbl val="0"/>
      </c:catAx>
      <c:valAx>
        <c:axId val="1222105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22090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86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Rektum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C20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875933392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331640" y="1634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63555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39752" y="163611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843808" y="163668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320277" y="163780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779912" y="163837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788024" y="163893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264493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768549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228184" y="163274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732240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208709" y="163949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Gesamt=5.504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928789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928789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928789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8.094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6.584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5.937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2.157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Rektum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C20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14.678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5.504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433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23638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28577228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Gesamt=5.504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71995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1" y="6237312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079402570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Gesamt=5.504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n=3.469,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67,2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n=2.035,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69,1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621111590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Gesamt=5.504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79715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69728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441736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816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27687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4.688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83245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021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218941273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Gesamt=5.504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Office PowerPoint</Application>
  <PresentationFormat>Bildschirmpräsentation (4:3)</PresentationFormat>
  <Paragraphs>167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185</cp:revision>
  <cp:lastPrinted>2015-11-24T07:44:54Z</cp:lastPrinted>
  <dcterms:created xsi:type="dcterms:W3CDTF">2014-04-28T10:09:44Z</dcterms:created>
  <dcterms:modified xsi:type="dcterms:W3CDTF">2015-12-11T10:02:56Z</dcterms:modified>
</cp:coreProperties>
</file>