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3" r:id="rId2"/>
    <p:sldId id="287" r:id="rId3"/>
    <p:sldId id="297" r:id="rId4"/>
    <p:sldId id="284" r:id="rId5"/>
    <p:sldId id="282" r:id="rId6"/>
    <p:sldId id="295" r:id="rId7"/>
    <p:sldId id="291" r:id="rId8"/>
    <p:sldId id="292" r:id="rId9"/>
    <p:sldId id="277" r:id="rId10"/>
    <p:sldId id="290" r:id="rId11"/>
    <p:sldId id="294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3.434290332296011E-3"/>
                  <c:y val="-0.36305084017608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07238990670347E-3"/>
                  <c:y val="-0.41272766444254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0633259463281604E-3"/>
                  <c:y val="-0.44832942040195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3625757162323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168153198558103E-3"/>
                  <c:y val="-0.4420662489517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0844E-4"/>
                  <c:y val="-0.425140649660745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5460730266065602E-3"/>
                  <c:y val="-0.43807788757427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6260633072115129E-3"/>
                  <c:y val="-0.43968233476841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613155871107879E-3"/>
                  <c:y val="-0.41505053987393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4344322627143397E-3"/>
                  <c:y val="-0.416440819739804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75291191542763E-4"/>
                  <c:y val="-0.416961882256460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6637083636473053E-3"/>
                  <c:y val="-0.409360537192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956427077713619E-3"/>
                  <c:y val="-0.38509795230938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745</c:v>
                </c:pt>
                <c:pt idx="1">
                  <c:v>842</c:v>
                </c:pt>
                <c:pt idx="2">
                  <c:v>935</c:v>
                </c:pt>
                <c:pt idx="3">
                  <c:v>894</c:v>
                </c:pt>
                <c:pt idx="4">
                  <c:v>917</c:v>
                </c:pt>
                <c:pt idx="5">
                  <c:v>860</c:v>
                </c:pt>
                <c:pt idx="6">
                  <c:v>887</c:v>
                </c:pt>
                <c:pt idx="7">
                  <c:v>885</c:v>
                </c:pt>
                <c:pt idx="8">
                  <c:v>849</c:v>
                </c:pt>
                <c:pt idx="9">
                  <c:v>843</c:v>
                </c:pt>
                <c:pt idx="10">
                  <c:v>840</c:v>
                </c:pt>
                <c:pt idx="11">
                  <c:v>832</c:v>
                </c:pt>
                <c:pt idx="12">
                  <c:v>772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848896"/>
        <c:axId val="32847360"/>
      </c:barChart>
      <c:catAx>
        <c:axId val="3284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847360"/>
        <c:crosses val="autoZero"/>
        <c:auto val="1"/>
        <c:lblAlgn val="ctr"/>
        <c:lblOffset val="100"/>
        <c:noMultiLvlLbl val="0"/>
      </c:catAx>
      <c:valAx>
        <c:axId val="32847360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848896"/>
        <c:crosses val="autoZero"/>
        <c:crossBetween val="between"/>
        <c:majorUnit val="100"/>
        <c:minorUnit val="1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6</c:v>
                </c:pt>
                <c:pt idx="6">
                  <c:v>16</c:v>
                </c:pt>
                <c:pt idx="7">
                  <c:v>30</c:v>
                </c:pt>
                <c:pt idx="8">
                  <c:v>52</c:v>
                </c:pt>
                <c:pt idx="9">
                  <c:v>121</c:v>
                </c:pt>
                <c:pt idx="10">
                  <c:v>254</c:v>
                </c:pt>
                <c:pt idx="11">
                  <c:v>410</c:v>
                </c:pt>
                <c:pt idx="12">
                  <c:v>649</c:v>
                </c:pt>
                <c:pt idx="13">
                  <c:v>970</c:v>
                </c:pt>
                <c:pt idx="14">
                  <c:v>1163</c:v>
                </c:pt>
                <c:pt idx="15">
                  <c:v>1030</c:v>
                </c:pt>
                <c:pt idx="16">
                  <c:v>722</c:v>
                </c:pt>
                <c:pt idx="17">
                  <c:v>343</c:v>
                </c:pt>
                <c:pt idx="18">
                  <c:v>95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20-34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8</c:v>
                </c:pt>
                <c:pt idx="5">
                  <c:v>8</c:v>
                </c:pt>
                <c:pt idx="6">
                  <c:v>18</c:v>
                </c:pt>
                <c:pt idx="7">
                  <c:v>40</c:v>
                </c:pt>
                <c:pt idx="8">
                  <c:v>63</c:v>
                </c:pt>
                <c:pt idx="9">
                  <c:v>127</c:v>
                </c:pt>
                <c:pt idx="10">
                  <c:v>193</c:v>
                </c:pt>
                <c:pt idx="11">
                  <c:v>333</c:v>
                </c:pt>
                <c:pt idx="12">
                  <c:v>476</c:v>
                </c:pt>
                <c:pt idx="13">
                  <c:v>592</c:v>
                </c:pt>
                <c:pt idx="14">
                  <c:v>879</c:v>
                </c:pt>
                <c:pt idx="15">
                  <c:v>911</c:v>
                </c:pt>
                <c:pt idx="16">
                  <c:v>841</c:v>
                </c:pt>
                <c:pt idx="17">
                  <c:v>510</c:v>
                </c:pt>
                <c:pt idx="18">
                  <c:v>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451072"/>
        <c:axId val="38452608"/>
        <c:axId val="0"/>
      </c:bar3DChart>
      <c:catAx>
        <c:axId val="38451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452608"/>
        <c:crosses val="autoZero"/>
        <c:auto val="1"/>
        <c:lblAlgn val="ctr"/>
        <c:lblOffset val="100"/>
        <c:noMultiLvlLbl val="0"/>
      </c:catAx>
      <c:valAx>
        <c:axId val="38452608"/>
        <c:scaling>
          <c:orientation val="minMax"/>
          <c:max val="14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451072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1090</c:v>
                </c:pt>
                <c:pt idx="1">
                  <c:v>10011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8352768"/>
        <c:axId val="38354304"/>
      </c:barChart>
      <c:catAx>
        <c:axId val="3835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354304"/>
        <c:crosses val="autoZero"/>
        <c:auto val="1"/>
        <c:lblAlgn val="ctr"/>
        <c:lblOffset val="100"/>
        <c:noMultiLvlLbl val="0"/>
      </c:catAx>
      <c:valAx>
        <c:axId val="383543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8352768"/>
        <c:crosses val="autoZero"/>
        <c:crossBetween val="between"/>
        <c:majorUnit val="2000"/>
        <c:minorUnit val="2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493</c:v>
                </c:pt>
                <c:pt idx="1">
                  <c:v>534</c:v>
                </c:pt>
                <c:pt idx="2">
                  <c:v>601</c:v>
                </c:pt>
                <c:pt idx="3">
                  <c:v>538</c:v>
                </c:pt>
                <c:pt idx="4">
                  <c:v>524</c:v>
                </c:pt>
                <c:pt idx="5">
                  <c:v>475</c:v>
                </c:pt>
                <c:pt idx="6">
                  <c:v>475</c:v>
                </c:pt>
                <c:pt idx="7">
                  <c:v>417</c:v>
                </c:pt>
                <c:pt idx="8">
                  <c:v>379</c:v>
                </c:pt>
                <c:pt idx="9">
                  <c:v>326</c:v>
                </c:pt>
                <c:pt idx="10">
                  <c:v>258</c:v>
                </c:pt>
                <c:pt idx="11">
                  <c:v>209</c:v>
                </c:pt>
                <c:pt idx="12">
                  <c:v>92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46</c:v>
                </c:pt>
                <c:pt idx="1">
                  <c:v>64</c:v>
                </c:pt>
                <c:pt idx="2">
                  <c:v>75</c:v>
                </c:pt>
                <c:pt idx="3">
                  <c:v>62</c:v>
                </c:pt>
                <c:pt idx="4">
                  <c:v>133</c:v>
                </c:pt>
                <c:pt idx="5">
                  <c:v>155</c:v>
                </c:pt>
                <c:pt idx="6">
                  <c:v>152</c:v>
                </c:pt>
                <c:pt idx="7">
                  <c:v>193</c:v>
                </c:pt>
                <c:pt idx="8">
                  <c:v>259</c:v>
                </c:pt>
                <c:pt idx="9">
                  <c:v>266</c:v>
                </c:pt>
                <c:pt idx="10">
                  <c:v>335</c:v>
                </c:pt>
                <c:pt idx="11">
                  <c:v>358</c:v>
                </c:pt>
                <c:pt idx="12">
                  <c:v>680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206</c:v>
                </c:pt>
                <c:pt idx="1">
                  <c:v>244</c:v>
                </c:pt>
                <c:pt idx="2">
                  <c:v>259</c:v>
                </c:pt>
                <c:pt idx="3">
                  <c:v>294</c:v>
                </c:pt>
                <c:pt idx="4">
                  <c:v>260</c:v>
                </c:pt>
                <c:pt idx="5">
                  <c:v>230</c:v>
                </c:pt>
                <c:pt idx="6">
                  <c:v>260</c:v>
                </c:pt>
                <c:pt idx="7">
                  <c:v>275</c:v>
                </c:pt>
                <c:pt idx="8">
                  <c:v>211</c:v>
                </c:pt>
                <c:pt idx="9">
                  <c:v>251</c:v>
                </c:pt>
                <c:pt idx="10">
                  <c:v>247</c:v>
                </c:pt>
                <c:pt idx="11">
                  <c:v>265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925184"/>
        <c:axId val="30927488"/>
      </c:barChart>
      <c:catAx>
        <c:axId val="3092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0927488"/>
        <c:crosses val="autoZero"/>
        <c:auto val="1"/>
        <c:lblAlgn val="ctr"/>
        <c:lblOffset val="100"/>
        <c:noMultiLvlLbl val="0"/>
      </c:catAx>
      <c:valAx>
        <c:axId val="309274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09251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Tabelle1!$B$2:$B$14</c:f>
              <c:numCache>
                <c:formatCode>General</c:formatCode>
                <c:ptCount val="13"/>
                <c:pt idx="0">
                  <c:v>493</c:v>
                </c:pt>
                <c:pt idx="1">
                  <c:v>534</c:v>
                </c:pt>
                <c:pt idx="2">
                  <c:v>601</c:v>
                </c:pt>
                <c:pt idx="3">
                  <c:v>538</c:v>
                </c:pt>
                <c:pt idx="4">
                  <c:v>524</c:v>
                </c:pt>
                <c:pt idx="5">
                  <c:v>475</c:v>
                </c:pt>
                <c:pt idx="6">
                  <c:v>475</c:v>
                </c:pt>
                <c:pt idx="7">
                  <c:v>417</c:v>
                </c:pt>
                <c:pt idx="8">
                  <c:v>379</c:v>
                </c:pt>
                <c:pt idx="9">
                  <c:v>326</c:v>
                </c:pt>
                <c:pt idx="10">
                  <c:v>258</c:v>
                </c:pt>
                <c:pt idx="11">
                  <c:v>209</c:v>
                </c:pt>
                <c:pt idx="12">
                  <c:v>92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Tabelle1!$C$2:$C$14</c:f>
              <c:numCache>
                <c:formatCode>General</c:formatCode>
                <c:ptCount val="13"/>
                <c:pt idx="0">
                  <c:v>3</c:v>
                </c:pt>
                <c:pt idx="1">
                  <c:v>7</c:v>
                </c:pt>
                <c:pt idx="2">
                  <c:v>13</c:v>
                </c:pt>
                <c:pt idx="3">
                  <c:v>8</c:v>
                </c:pt>
                <c:pt idx="4">
                  <c:v>11</c:v>
                </c:pt>
                <c:pt idx="5">
                  <c:v>14</c:v>
                </c:pt>
                <c:pt idx="6">
                  <c:v>23</c:v>
                </c:pt>
                <c:pt idx="7">
                  <c:v>47</c:v>
                </c:pt>
                <c:pt idx="8">
                  <c:v>69</c:v>
                </c:pt>
                <c:pt idx="9">
                  <c:v>85</c:v>
                </c:pt>
                <c:pt idx="10">
                  <c:v>128</c:v>
                </c:pt>
                <c:pt idx="11">
                  <c:v>178</c:v>
                </c:pt>
                <c:pt idx="12">
                  <c:v>680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Tabelle1!$A$2:$A$14</c:f>
              <c:numCache>
                <c:formatCode>General</c:formatCod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numCache>
            </c:numRef>
          </c:cat>
          <c:val>
            <c:numRef>
              <c:f>Tabelle1!$D$2:$D$14</c:f>
              <c:numCache>
                <c:formatCode>General</c:formatCode>
                <c:ptCount val="13"/>
                <c:pt idx="0">
                  <c:v>249</c:v>
                </c:pt>
                <c:pt idx="1">
                  <c:v>301</c:v>
                </c:pt>
                <c:pt idx="2">
                  <c:v>321</c:v>
                </c:pt>
                <c:pt idx="3">
                  <c:v>348</c:v>
                </c:pt>
                <c:pt idx="4">
                  <c:v>382</c:v>
                </c:pt>
                <c:pt idx="5">
                  <c:v>371</c:v>
                </c:pt>
                <c:pt idx="6">
                  <c:v>389</c:v>
                </c:pt>
                <c:pt idx="7">
                  <c:v>421</c:v>
                </c:pt>
                <c:pt idx="8">
                  <c:v>401</c:v>
                </c:pt>
                <c:pt idx="9">
                  <c:v>432</c:v>
                </c:pt>
                <c:pt idx="10">
                  <c:v>454</c:v>
                </c:pt>
                <c:pt idx="11">
                  <c:v>445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830912"/>
        <c:axId val="117794688"/>
      </c:barChart>
      <c:catAx>
        <c:axId val="10983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7794688"/>
        <c:crosses val="autoZero"/>
        <c:auto val="1"/>
        <c:lblAlgn val="ctr"/>
        <c:lblOffset val="100"/>
        <c:noMultiLvlLbl val="0"/>
      </c:catAx>
      <c:valAx>
        <c:axId val="1177946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0983091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24.11.2015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32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11.12.2015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2002-2014: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Dickdarm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C18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2002-2014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8817710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331640" y="163105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63161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339752" y="163217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816221" y="163274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320277" y="163386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824333" y="163443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760437" y="163499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264493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5768549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28184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6732240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283968" y="162880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208709" y="16355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Gesamt=11.101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928789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928789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928789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2015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2002-2014,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2015.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2002-2014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15.752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7.620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12.564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3.188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Dickdarm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C18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23.372 </a:t>
            </a:r>
            <a:r>
              <a:rPr lang="de-DE" altLang="de-DE" sz="1200" b="1" dirty="0" smtClean="0">
                <a:latin typeface="Arial" charset="0"/>
              </a:rPr>
              <a:t>(ED 1978 bis 2014)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11.101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1.463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7637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2014: Dickdarm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22.10.2015, Stand: November 2015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2015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1.711.285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837.116,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874.169)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737621018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Gesamt=11.101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668344" y="2287905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04249" y="6237312"/>
            <a:ext cx="2232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1016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09362332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Gesamt=11.101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n=5.876,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70,2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n=5.225,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74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71,9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241733453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Gesamt=11.101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43808" y="486916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362527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1.090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11311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10.011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6611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262623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668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043112941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339752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347864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851920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860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788024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29208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79613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818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840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7322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832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28396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887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772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C18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01.01.2014)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Gesamt=11.101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>
            <a:off x="7884368" y="385495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7884368" y="414298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464</Words>
  <Application>Microsoft Office PowerPoint</Application>
  <PresentationFormat>Bildschirmpräsentation (4:3)</PresentationFormat>
  <Paragraphs>167</Paragraphs>
  <Slides>11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176</cp:revision>
  <cp:lastPrinted>2015-11-24T07:41:53Z</cp:lastPrinted>
  <dcterms:created xsi:type="dcterms:W3CDTF">2014-04-28T10:09:44Z</dcterms:created>
  <dcterms:modified xsi:type="dcterms:W3CDTF">2015-12-11T09:54:45Z</dcterms:modified>
</cp:coreProperties>
</file>