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89" r:id="rId2"/>
    <p:sldId id="287" r:id="rId3"/>
    <p:sldId id="296" r:id="rId4"/>
    <p:sldId id="284" r:id="rId5"/>
    <p:sldId id="282" r:id="rId6"/>
    <p:sldId id="285" r:id="rId7"/>
    <p:sldId id="283" r:id="rId8"/>
    <p:sldId id="291" r:id="rId9"/>
    <p:sldId id="292" r:id="rId10"/>
    <p:sldId id="277" r:id="rId11"/>
    <p:sldId id="280" r:id="rId12"/>
    <p:sldId id="290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8735978898882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40241211536281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1464942807540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231591233474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048723009447172E-3"/>
                  <c:y val="-0.38192436256508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651825665164E-3"/>
                  <c:y val="-0.42077512908932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2724489151372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454966693471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8502940656337E-3"/>
                  <c:y val="-0.37964891445663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957846381895584E-3"/>
                  <c:y val="-0.36619061402644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319</c:v>
                </c:pt>
                <c:pt idx="1">
                  <c:v>324</c:v>
                </c:pt>
                <c:pt idx="2">
                  <c:v>333</c:v>
                </c:pt>
                <c:pt idx="3">
                  <c:v>349</c:v>
                </c:pt>
                <c:pt idx="4">
                  <c:v>357</c:v>
                </c:pt>
                <c:pt idx="5">
                  <c:v>316</c:v>
                </c:pt>
                <c:pt idx="6">
                  <c:v>354</c:v>
                </c:pt>
                <c:pt idx="7">
                  <c:v>345</c:v>
                </c:pt>
                <c:pt idx="8">
                  <c:v>353</c:v>
                </c:pt>
                <c:pt idx="9">
                  <c:v>355</c:v>
                </c:pt>
                <c:pt idx="10">
                  <c:v>313</c:v>
                </c:pt>
                <c:pt idx="11">
                  <c:v>317</c:v>
                </c:pt>
                <c:pt idx="12">
                  <c:v>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428800"/>
        <c:axId val="142430592"/>
      </c:barChart>
      <c:catAx>
        <c:axId val="14242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430592"/>
        <c:crosses val="autoZero"/>
        <c:auto val="1"/>
        <c:lblAlgn val="ctr"/>
        <c:lblOffset val="100"/>
        <c:noMultiLvlLbl val="0"/>
      </c:catAx>
      <c:valAx>
        <c:axId val="142430592"/>
        <c:scaling>
          <c:orientation val="minMax"/>
          <c:max val="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2428800"/>
        <c:crosses val="autoZero"/>
        <c:crossBetween val="between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5</c:v>
                </c:pt>
                <c:pt idx="6">
                  <c:v>8</c:v>
                </c:pt>
                <c:pt idx="7">
                  <c:v>19</c:v>
                </c:pt>
                <c:pt idx="8">
                  <c:v>51</c:v>
                </c:pt>
                <c:pt idx="9">
                  <c:v>96</c:v>
                </c:pt>
                <c:pt idx="10">
                  <c:v>143</c:v>
                </c:pt>
                <c:pt idx="11">
                  <c:v>210</c:v>
                </c:pt>
                <c:pt idx="12">
                  <c:v>269</c:v>
                </c:pt>
                <c:pt idx="13">
                  <c:v>376</c:v>
                </c:pt>
                <c:pt idx="14">
                  <c:v>480</c:v>
                </c:pt>
                <c:pt idx="15">
                  <c:v>415</c:v>
                </c:pt>
                <c:pt idx="16">
                  <c:v>305</c:v>
                </c:pt>
                <c:pt idx="17">
                  <c:v>129</c:v>
                </c:pt>
                <c:pt idx="18">
                  <c:v>43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14</c:v>
                </c:pt>
                <c:pt idx="7">
                  <c:v>14</c:v>
                </c:pt>
                <c:pt idx="8">
                  <c:v>38</c:v>
                </c:pt>
                <c:pt idx="9">
                  <c:v>43</c:v>
                </c:pt>
                <c:pt idx="10">
                  <c:v>68</c:v>
                </c:pt>
                <c:pt idx="11">
                  <c:v>100</c:v>
                </c:pt>
                <c:pt idx="12">
                  <c:v>122</c:v>
                </c:pt>
                <c:pt idx="13">
                  <c:v>172</c:v>
                </c:pt>
                <c:pt idx="14">
                  <c:v>273</c:v>
                </c:pt>
                <c:pt idx="15">
                  <c:v>295</c:v>
                </c:pt>
                <c:pt idx="16">
                  <c:v>318</c:v>
                </c:pt>
                <c:pt idx="17">
                  <c:v>212</c:v>
                </c:pt>
                <c:pt idx="18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486336"/>
        <c:axId val="139487872"/>
        <c:axId val="0"/>
      </c:bar3DChart>
      <c:catAx>
        <c:axId val="13948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9487872"/>
        <c:crosses val="autoZero"/>
        <c:auto val="1"/>
        <c:lblAlgn val="ctr"/>
        <c:lblOffset val="100"/>
        <c:noMultiLvlLbl val="0"/>
      </c:catAx>
      <c:valAx>
        <c:axId val="139487872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9486336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1310</c:v>
                </c:pt>
                <c:pt idx="1">
                  <c:v>3024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39016832"/>
        <c:axId val="139018624"/>
      </c:barChart>
      <c:catAx>
        <c:axId val="139016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9018624"/>
        <c:crosses val="autoZero"/>
        <c:auto val="1"/>
        <c:lblAlgn val="ctr"/>
        <c:lblOffset val="100"/>
        <c:noMultiLvlLbl val="0"/>
      </c:catAx>
      <c:valAx>
        <c:axId val="1390186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901683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Intestinales Ca</c:v>
                </c:pt>
                <c:pt idx="1">
                  <c:v>Diffus</c:v>
                </c:pt>
                <c:pt idx="2">
                  <c:v>Sonstiges Adenoca</c:v>
                </c:pt>
                <c:pt idx="3">
                  <c:v>GIST</c:v>
                </c:pt>
                <c:pt idx="4">
                  <c:v>Neuroendokrin</c:v>
                </c:pt>
                <c:pt idx="5">
                  <c:v>Anderes Ca</c:v>
                </c:pt>
                <c:pt idx="6">
                  <c:v>Ca o.n.A.</c:v>
                </c:pt>
                <c:pt idx="7">
                  <c:v>Sonstiges Malignom</c:v>
                </c:pt>
                <c:pt idx="8">
                  <c:v>k.A.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1663</c:v>
                </c:pt>
                <c:pt idx="1">
                  <c:v>1091</c:v>
                </c:pt>
                <c:pt idx="2">
                  <c:v>1190</c:v>
                </c:pt>
                <c:pt idx="3">
                  <c:v>131</c:v>
                </c:pt>
                <c:pt idx="4">
                  <c:v>120</c:v>
                </c:pt>
                <c:pt idx="5">
                  <c:v>69</c:v>
                </c:pt>
                <c:pt idx="6">
                  <c:v>56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274</c:v>
                </c:pt>
                <c:pt idx="1">
                  <c:v>268</c:v>
                </c:pt>
                <c:pt idx="2">
                  <c:v>257</c:v>
                </c:pt>
                <c:pt idx="3">
                  <c:v>273</c:v>
                </c:pt>
                <c:pt idx="4">
                  <c:v>265</c:v>
                </c:pt>
                <c:pt idx="5">
                  <c:v>229</c:v>
                </c:pt>
                <c:pt idx="6">
                  <c:v>254</c:v>
                </c:pt>
                <c:pt idx="7">
                  <c:v>238</c:v>
                </c:pt>
                <c:pt idx="8">
                  <c:v>245</c:v>
                </c:pt>
                <c:pt idx="9">
                  <c:v>237</c:v>
                </c:pt>
                <c:pt idx="10">
                  <c:v>178</c:v>
                </c:pt>
                <c:pt idx="11">
                  <c:v>137</c:v>
                </c:pt>
                <c:pt idx="12">
                  <c:v>54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8</c:v>
                </c:pt>
                <c:pt idx="4">
                  <c:v>18</c:v>
                </c:pt>
                <c:pt idx="5">
                  <c:v>19</c:v>
                </c:pt>
                <c:pt idx="6">
                  <c:v>22</c:v>
                </c:pt>
                <c:pt idx="7">
                  <c:v>21</c:v>
                </c:pt>
                <c:pt idx="8">
                  <c:v>26</c:v>
                </c:pt>
                <c:pt idx="9">
                  <c:v>24</c:v>
                </c:pt>
                <c:pt idx="10">
                  <c:v>40</c:v>
                </c:pt>
                <c:pt idx="11">
                  <c:v>66</c:v>
                </c:pt>
                <c:pt idx="12">
                  <c:v>245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35</c:v>
                </c:pt>
                <c:pt idx="1">
                  <c:v>43</c:v>
                </c:pt>
                <c:pt idx="2">
                  <c:v>62</c:v>
                </c:pt>
                <c:pt idx="3">
                  <c:v>68</c:v>
                </c:pt>
                <c:pt idx="4">
                  <c:v>74</c:v>
                </c:pt>
                <c:pt idx="5">
                  <c:v>68</c:v>
                </c:pt>
                <c:pt idx="6">
                  <c:v>78</c:v>
                </c:pt>
                <c:pt idx="7">
                  <c:v>86</c:v>
                </c:pt>
                <c:pt idx="8">
                  <c:v>82</c:v>
                </c:pt>
                <c:pt idx="9">
                  <c:v>94</c:v>
                </c:pt>
                <c:pt idx="10">
                  <c:v>95</c:v>
                </c:pt>
                <c:pt idx="11">
                  <c:v>114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741952"/>
        <c:axId val="149743488"/>
      </c:barChart>
      <c:catAx>
        <c:axId val="1497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9743488"/>
        <c:crosses val="autoZero"/>
        <c:auto val="1"/>
        <c:lblAlgn val="ctr"/>
        <c:lblOffset val="100"/>
        <c:noMultiLvlLbl val="0"/>
      </c:catAx>
      <c:valAx>
        <c:axId val="1497434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974195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274</c:v>
                </c:pt>
                <c:pt idx="1">
                  <c:v>268</c:v>
                </c:pt>
                <c:pt idx="2">
                  <c:v>257</c:v>
                </c:pt>
                <c:pt idx="3">
                  <c:v>273</c:v>
                </c:pt>
                <c:pt idx="4">
                  <c:v>265</c:v>
                </c:pt>
                <c:pt idx="5">
                  <c:v>229</c:v>
                </c:pt>
                <c:pt idx="6">
                  <c:v>254</c:v>
                </c:pt>
                <c:pt idx="7">
                  <c:v>238</c:v>
                </c:pt>
                <c:pt idx="8">
                  <c:v>245</c:v>
                </c:pt>
                <c:pt idx="9">
                  <c:v>237</c:v>
                </c:pt>
                <c:pt idx="10">
                  <c:v>178</c:v>
                </c:pt>
                <c:pt idx="11">
                  <c:v>137</c:v>
                </c:pt>
                <c:pt idx="12">
                  <c:v>54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  <c:pt idx="10">
                  <c:v>8</c:v>
                </c:pt>
                <c:pt idx="11">
                  <c:v>40</c:v>
                </c:pt>
                <c:pt idx="12">
                  <c:v>245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44</c:v>
                </c:pt>
                <c:pt idx="1">
                  <c:v>55</c:v>
                </c:pt>
                <c:pt idx="2">
                  <c:v>74</c:v>
                </c:pt>
                <c:pt idx="3">
                  <c:v>75</c:v>
                </c:pt>
                <c:pt idx="4">
                  <c:v>92</c:v>
                </c:pt>
                <c:pt idx="5">
                  <c:v>84</c:v>
                </c:pt>
                <c:pt idx="6">
                  <c:v>99</c:v>
                </c:pt>
                <c:pt idx="7">
                  <c:v>99</c:v>
                </c:pt>
                <c:pt idx="8">
                  <c:v>101</c:v>
                </c:pt>
                <c:pt idx="9">
                  <c:v>111</c:v>
                </c:pt>
                <c:pt idx="10">
                  <c:v>127</c:v>
                </c:pt>
                <c:pt idx="11">
                  <c:v>140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443584"/>
        <c:axId val="155445120"/>
      </c:barChart>
      <c:catAx>
        <c:axId val="1554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5445120"/>
        <c:crosses val="autoZero"/>
        <c:auto val="1"/>
        <c:lblAlgn val="ctr"/>
        <c:lblOffset val="100"/>
        <c:noMultiLvlLbl val="0"/>
      </c:catAx>
      <c:valAx>
        <c:axId val="1554451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54435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21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Magen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0862648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3" name="Textfeld 22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24128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Gesamt=4.334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03539632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0" name="Textfeld 29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24128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Gesamt=4.334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6.490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5.932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5.039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1.451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Magen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12.422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4.334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705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42243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151" y="1196752"/>
            <a:ext cx="5096672" cy="5364000"/>
          </a:xfrm>
          <a:prstGeom prst="rect">
            <a:avLst/>
          </a:prstGeom>
        </p:spPr>
      </p:pic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02850183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Gesamt=4.334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42549" y="242088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88224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54994184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Gesamt=4.334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n=2.550,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68,9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n=1.784,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75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2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79128328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Gesamt=4.334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48937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57301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64502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1.310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04110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3.024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Gesamt=4.334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Diagramm 24"/>
          <p:cNvGraphicFramePr/>
          <p:nvPr>
            <p:extLst>
              <p:ext uri="{D42A27DB-BD31-4B8C-83A1-F6EECF244321}">
                <p14:modId xmlns:p14="http://schemas.microsoft.com/office/powerpoint/2010/main" val="2390571596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292080" y="1969676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35496" y="3645024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51920" y="1707565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434505" y="5949280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Diffuses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020272" y="3284984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Intestinales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683568" y="1969676"/>
            <a:ext cx="2752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Neuroendokrines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83568" y="2762984"/>
            <a:ext cx="1924050" cy="5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GIST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2627784" y="162880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801888" y="3913311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1.190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170040" y="472514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1.091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508104" y="3841303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1.663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923928" y="3196208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563888" y="3212976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4127872" y="3049215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330700" y="3140968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erade Verbindung 42"/>
          <p:cNvCxnSpPr/>
          <p:nvPr/>
        </p:nvCxnSpPr>
        <p:spPr>
          <a:xfrm flipH="1">
            <a:off x="3291297" y="5781127"/>
            <a:ext cx="1192051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1812268" y="4024228"/>
            <a:ext cx="599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1979712" y="2996952"/>
            <a:ext cx="1749872" cy="258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 flipV="1">
            <a:off x="2514650" y="2491676"/>
            <a:ext cx="1553294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3886647" y="2224028"/>
            <a:ext cx="397321" cy="916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V="1">
            <a:off x="4623048" y="245487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4484248" y="2244423"/>
            <a:ext cx="238233" cy="920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6197229" y="3474586"/>
            <a:ext cx="991235" cy="26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427984" y="2996952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22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4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Bildschirmpräsentation (4:3)</PresentationFormat>
  <Paragraphs>193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194</cp:revision>
  <cp:lastPrinted>2015-10-30T10:21:49Z</cp:lastPrinted>
  <dcterms:created xsi:type="dcterms:W3CDTF">2014-04-28T10:09:44Z</dcterms:created>
  <dcterms:modified xsi:type="dcterms:W3CDTF">2015-12-11T09:46:44Z</dcterms:modified>
</cp:coreProperties>
</file>