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89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317740195233806E-3"/>
                  <c:y val="-0.33063862485434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707238990670347E-3"/>
                  <c:y val="-0.374913413233839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6080963355553E-3"/>
                  <c:y val="-0.283567538528319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193041832855358E-7"/>
                  <c:y val="-0.33902135101514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9142990070831791E-3"/>
                  <c:y val="-0.396148943912618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053348805641339E-3"/>
                  <c:y val="-0.4008317008480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4666504676749213E-3"/>
                  <c:y val="-0.292222918626411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1599805612099056E-4"/>
                  <c:y val="-0.36405404502958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3395766547828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60036283092142E-4"/>
                  <c:y val="-0.402935730022409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75291191542763E-4"/>
                  <c:y val="-0.36521846024537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4373E-3"/>
                  <c:y val="-0.16356790433547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39</c:v>
                </c:pt>
                <c:pt idx="1">
                  <c:v>46</c:v>
                </c:pt>
                <c:pt idx="2">
                  <c:v>33</c:v>
                </c:pt>
                <c:pt idx="3">
                  <c:v>41</c:v>
                </c:pt>
                <c:pt idx="4">
                  <c:v>49</c:v>
                </c:pt>
                <c:pt idx="5">
                  <c:v>50</c:v>
                </c:pt>
                <c:pt idx="6">
                  <c:v>34</c:v>
                </c:pt>
                <c:pt idx="7">
                  <c:v>45</c:v>
                </c:pt>
                <c:pt idx="8">
                  <c:v>53</c:v>
                </c:pt>
                <c:pt idx="9">
                  <c:v>50</c:v>
                </c:pt>
                <c:pt idx="10">
                  <c:v>43</c:v>
                </c:pt>
                <c:pt idx="1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665984"/>
        <c:axId val="100671872"/>
      </c:barChart>
      <c:catAx>
        <c:axId val="10066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671872"/>
        <c:crosses val="autoZero"/>
        <c:auto val="1"/>
        <c:lblAlgn val="ctr"/>
        <c:lblOffset val="100"/>
        <c:noMultiLvlLbl val="0"/>
      </c:catAx>
      <c:valAx>
        <c:axId val="100671872"/>
        <c:scaling>
          <c:orientation val="minMax"/>
          <c:max val="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0665984"/>
        <c:crosses val="autoZero"/>
        <c:crossBetween val="between"/>
        <c:majorUnit val="1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1">
                  <c:v>1</c:v>
                </c:pt>
                <c:pt idx="2">
                  <c:v>5</c:v>
                </c:pt>
                <c:pt idx="3">
                  <c:v>17</c:v>
                </c:pt>
                <c:pt idx="4">
                  <c:v>19</c:v>
                </c:pt>
                <c:pt idx="5">
                  <c:v>36</c:v>
                </c:pt>
                <c:pt idx="6">
                  <c:v>24</c:v>
                </c:pt>
                <c:pt idx="7">
                  <c:v>26</c:v>
                </c:pt>
                <c:pt idx="8">
                  <c:v>29</c:v>
                </c:pt>
                <c:pt idx="9">
                  <c:v>23</c:v>
                </c:pt>
                <c:pt idx="10">
                  <c:v>21</c:v>
                </c:pt>
                <c:pt idx="11">
                  <c:v>11</c:v>
                </c:pt>
                <c:pt idx="12">
                  <c:v>27</c:v>
                </c:pt>
                <c:pt idx="13">
                  <c:v>16</c:v>
                </c:pt>
                <c:pt idx="14">
                  <c:v>14</c:v>
                </c:pt>
                <c:pt idx="15">
                  <c:v>10</c:v>
                </c:pt>
                <c:pt idx="16">
                  <c:v>8</c:v>
                </c:pt>
                <c:pt idx="17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1</c:v>
                </c:pt>
                <c:pt idx="2">
                  <c:v>5</c:v>
                </c:pt>
                <c:pt idx="3">
                  <c:v>25</c:v>
                </c:pt>
                <c:pt idx="4">
                  <c:v>25</c:v>
                </c:pt>
                <c:pt idx="5">
                  <c:v>19</c:v>
                </c:pt>
                <c:pt idx="6">
                  <c:v>18</c:v>
                </c:pt>
                <c:pt idx="7">
                  <c:v>19</c:v>
                </c:pt>
                <c:pt idx="8">
                  <c:v>4</c:v>
                </c:pt>
                <c:pt idx="9">
                  <c:v>12</c:v>
                </c:pt>
                <c:pt idx="10">
                  <c:v>10</c:v>
                </c:pt>
                <c:pt idx="11">
                  <c:v>6</c:v>
                </c:pt>
                <c:pt idx="12">
                  <c:v>10</c:v>
                </c:pt>
                <c:pt idx="13">
                  <c:v>15</c:v>
                </c:pt>
                <c:pt idx="14">
                  <c:v>18</c:v>
                </c:pt>
                <c:pt idx="15">
                  <c:v>13</c:v>
                </c:pt>
                <c:pt idx="16">
                  <c:v>8</c:v>
                </c:pt>
                <c:pt idx="1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770368"/>
        <c:axId val="123771904"/>
        <c:axId val="0"/>
      </c:bar3DChart>
      <c:catAx>
        <c:axId val="12377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771904"/>
        <c:crosses val="autoZero"/>
        <c:auto val="1"/>
        <c:lblAlgn val="ctr"/>
        <c:lblOffset val="100"/>
        <c:noMultiLvlLbl val="0"/>
      </c:catAx>
      <c:valAx>
        <c:axId val="123771904"/>
        <c:scaling>
          <c:orientation val="minMax"/>
          <c:max val="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3770368"/>
        <c:crosses val="autoZero"/>
        <c:crossBetween val="between"/>
        <c:majorUnit val="10"/>
        <c:minorUnit val="1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399</c:v>
                </c:pt>
                <c:pt idx="1">
                  <c:v>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4165120"/>
        <c:axId val="124166912"/>
      </c:barChart>
      <c:catAx>
        <c:axId val="124165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4166912"/>
        <c:crosses val="autoZero"/>
        <c:auto val="1"/>
        <c:lblAlgn val="ctr"/>
        <c:lblOffset val="100"/>
        <c:noMultiLvlLbl val="0"/>
      </c:catAx>
      <c:valAx>
        <c:axId val="124166912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4165120"/>
        <c:crosses val="autoZero"/>
        <c:crossBetween val="between"/>
        <c:majorUnit val="100"/>
        <c:min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</c:v>
                </c:pt>
                <c:pt idx="1">
                  <c:v>12</c:v>
                </c:pt>
                <c:pt idx="2">
                  <c:v>7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5</c:v>
                </c:pt>
                <c:pt idx="7">
                  <c:v>9</c:v>
                </c:pt>
                <c:pt idx="8">
                  <c:v>4</c:v>
                </c:pt>
                <c:pt idx="9">
                  <c:v>8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7</c:v>
                </c:pt>
                <c:pt idx="5">
                  <c:v>11</c:v>
                </c:pt>
                <c:pt idx="6">
                  <c:v>6</c:v>
                </c:pt>
                <c:pt idx="7">
                  <c:v>15</c:v>
                </c:pt>
                <c:pt idx="8">
                  <c:v>18</c:v>
                </c:pt>
                <c:pt idx="9">
                  <c:v>17</c:v>
                </c:pt>
                <c:pt idx="10">
                  <c:v>17</c:v>
                </c:pt>
                <c:pt idx="11">
                  <c:v>16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30</c:v>
                </c:pt>
                <c:pt idx="1">
                  <c:v>29</c:v>
                </c:pt>
                <c:pt idx="2">
                  <c:v>20</c:v>
                </c:pt>
                <c:pt idx="3">
                  <c:v>29</c:v>
                </c:pt>
                <c:pt idx="4">
                  <c:v>32</c:v>
                </c:pt>
                <c:pt idx="5">
                  <c:v>27</c:v>
                </c:pt>
                <c:pt idx="6">
                  <c:v>23</c:v>
                </c:pt>
                <c:pt idx="7">
                  <c:v>21</c:v>
                </c:pt>
                <c:pt idx="8">
                  <c:v>31</c:v>
                </c:pt>
                <c:pt idx="9">
                  <c:v>25</c:v>
                </c:pt>
                <c:pt idx="10">
                  <c:v>23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626048"/>
        <c:axId val="124627584"/>
      </c:barChart>
      <c:catAx>
        <c:axId val="12462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4627584"/>
        <c:crosses val="autoZero"/>
        <c:auto val="1"/>
        <c:lblAlgn val="ctr"/>
        <c:lblOffset val="100"/>
        <c:noMultiLvlLbl val="0"/>
      </c:catAx>
      <c:valAx>
        <c:axId val="1246275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462604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</c:v>
                </c:pt>
                <c:pt idx="1">
                  <c:v>12</c:v>
                </c:pt>
                <c:pt idx="2">
                  <c:v>7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5</c:v>
                </c:pt>
                <c:pt idx="7">
                  <c:v>9</c:v>
                </c:pt>
                <c:pt idx="8">
                  <c:v>4</c:v>
                </c:pt>
                <c:pt idx="9">
                  <c:v>8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3</c:v>
                </c:pt>
                <c:pt idx="7">
                  <c:v>6</c:v>
                </c:pt>
                <c:pt idx="8">
                  <c:v>12</c:v>
                </c:pt>
                <c:pt idx="9">
                  <c:v>12</c:v>
                </c:pt>
                <c:pt idx="10">
                  <c:v>13</c:v>
                </c:pt>
                <c:pt idx="11">
                  <c:v>16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33</c:v>
                </c:pt>
                <c:pt idx="1">
                  <c:v>31</c:v>
                </c:pt>
                <c:pt idx="2">
                  <c:v>24</c:v>
                </c:pt>
                <c:pt idx="3">
                  <c:v>30</c:v>
                </c:pt>
                <c:pt idx="4">
                  <c:v>37</c:v>
                </c:pt>
                <c:pt idx="5">
                  <c:v>34</c:v>
                </c:pt>
                <c:pt idx="6">
                  <c:v>26</c:v>
                </c:pt>
                <c:pt idx="7">
                  <c:v>30</c:v>
                </c:pt>
                <c:pt idx="8">
                  <c:v>37</c:v>
                </c:pt>
                <c:pt idx="9">
                  <c:v>30</c:v>
                </c:pt>
                <c:pt idx="10">
                  <c:v>27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360384"/>
        <c:axId val="125399040"/>
      </c:barChart>
      <c:catAx>
        <c:axId val="12536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5399040"/>
        <c:crosses val="autoZero"/>
        <c:auto val="1"/>
        <c:lblAlgn val="ctr"/>
        <c:lblOffset val="100"/>
        <c:noMultiLvlLbl val="0"/>
      </c:catAx>
      <c:valAx>
        <c:axId val="12539904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536038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13.01.2015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Morbus</a:t>
            </a:r>
            <a:r>
              <a:rPr lang="de-DE" altLang="de-DE" b="1" baseline="0" dirty="0" smtClean="0">
                <a:solidFill>
                  <a:srgbClr val="3333CC"/>
                </a:solidFill>
                <a:latin typeface="Arial" charset="0"/>
              </a:rPr>
              <a:t>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Morbus Hodgkin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C81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523051666"/>
              </p:ext>
            </p:extLst>
          </p:nvPr>
        </p:nvGraphicFramePr>
        <p:xfrm>
          <a:off x="680040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10238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Gesamt=500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799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914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532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267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Morbus Hodgkin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C81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1.713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Datenbestand Klinisches Krebsregister: Morbus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460389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C81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237312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Morbus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6" name="Grafik 5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1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8270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238954601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Gesamt=500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20272" y="2503929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43651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703534261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Gesamt=500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n=290,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42 Jahre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44,6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n=210,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37 Jahre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43,7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645236958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Gesamt=500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3645024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4725144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20486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309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422108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41294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7835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82301355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Gesamt=500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457</Words>
  <Application>Microsoft Office PowerPoint</Application>
  <PresentationFormat>Bildschirmpräsentation (4:3)</PresentationFormat>
  <Paragraphs>169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179</cp:revision>
  <cp:lastPrinted>2014-10-09T09:19:55Z</cp:lastPrinted>
  <dcterms:created xsi:type="dcterms:W3CDTF">2014-04-28T10:09:44Z</dcterms:created>
  <dcterms:modified xsi:type="dcterms:W3CDTF">2015-01-13T09:13:54Z</dcterms:modified>
</cp:coreProperties>
</file>