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4" r:id="rId2"/>
    <p:sldId id="287" r:id="rId3"/>
    <p:sldId id="289" r:id="rId4"/>
    <p:sldId id="291" r:id="rId5"/>
    <p:sldId id="282" r:id="rId6"/>
    <p:sldId id="292" r:id="rId7"/>
    <p:sldId id="293" r:id="rId8"/>
    <p:sldId id="296" r:id="rId9"/>
    <p:sldId id="297" r:id="rId10"/>
    <p:sldId id="277" r:id="rId11"/>
    <p:sldId id="290" r:id="rId12"/>
    <p:sldId id="295" r:id="rId13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6575185811956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96521556781671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80804184493562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0654679960212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39427567099559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67663737317453E-4"/>
                  <c:y val="-0.4386459520567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0836669019600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388363206520895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390741378382626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5431740703978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84549879613290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9413242618978239E-3"/>
                  <c:y val="-0.30672185533985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42561300878298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109</c:v>
                </c:pt>
                <c:pt idx="1">
                  <c:v>121</c:v>
                </c:pt>
                <c:pt idx="2">
                  <c:v>115</c:v>
                </c:pt>
                <c:pt idx="3">
                  <c:v>125</c:v>
                </c:pt>
                <c:pt idx="4">
                  <c:v>103</c:v>
                </c:pt>
                <c:pt idx="5">
                  <c:v>135</c:v>
                </c:pt>
                <c:pt idx="6">
                  <c:v>125</c:v>
                </c:pt>
                <c:pt idx="7">
                  <c:v>119</c:v>
                </c:pt>
                <c:pt idx="8">
                  <c:v>118</c:v>
                </c:pt>
                <c:pt idx="9">
                  <c:v>105</c:v>
                </c:pt>
                <c:pt idx="10">
                  <c:v>118</c:v>
                </c:pt>
                <c:pt idx="11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280960"/>
        <c:axId val="138282496"/>
      </c:barChart>
      <c:catAx>
        <c:axId val="13828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282496"/>
        <c:crosses val="autoZero"/>
        <c:auto val="1"/>
        <c:lblAlgn val="ctr"/>
        <c:lblOffset val="100"/>
        <c:noMultiLvlLbl val="0"/>
      </c:catAx>
      <c:valAx>
        <c:axId val="138282496"/>
        <c:scaling>
          <c:orientation val="minMax"/>
          <c:max val="1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38280960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21</c:v>
                </c:pt>
                <c:pt idx="1">
                  <c:v>10</c:v>
                </c:pt>
                <c:pt idx="2">
                  <c:v>16</c:v>
                </c:pt>
                <c:pt idx="3">
                  <c:v>18</c:v>
                </c:pt>
                <c:pt idx="4">
                  <c:v>17</c:v>
                </c:pt>
                <c:pt idx="5">
                  <c:v>20</c:v>
                </c:pt>
                <c:pt idx="6">
                  <c:v>29</c:v>
                </c:pt>
                <c:pt idx="7">
                  <c:v>36</c:v>
                </c:pt>
                <c:pt idx="8">
                  <c:v>38</c:v>
                </c:pt>
                <c:pt idx="9">
                  <c:v>58</c:v>
                </c:pt>
                <c:pt idx="10">
                  <c:v>66</c:v>
                </c:pt>
                <c:pt idx="11">
                  <c:v>98</c:v>
                </c:pt>
                <c:pt idx="12">
                  <c:v>86</c:v>
                </c:pt>
                <c:pt idx="13">
                  <c:v>103</c:v>
                </c:pt>
                <c:pt idx="14">
                  <c:v>93</c:v>
                </c:pt>
                <c:pt idx="15">
                  <c:v>65</c:v>
                </c:pt>
                <c:pt idx="16">
                  <c:v>22</c:v>
                </c:pt>
                <c:pt idx="17">
                  <c:v>6</c:v>
                </c:pt>
                <c:pt idx="18">
                  <c:v>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0">
                  <c:v>13</c:v>
                </c:pt>
                <c:pt idx="1">
                  <c:v>6</c:v>
                </c:pt>
                <c:pt idx="2">
                  <c:v>9</c:v>
                </c:pt>
                <c:pt idx="3">
                  <c:v>8</c:v>
                </c:pt>
                <c:pt idx="4">
                  <c:v>13</c:v>
                </c:pt>
                <c:pt idx="5">
                  <c:v>16</c:v>
                </c:pt>
                <c:pt idx="6">
                  <c:v>17</c:v>
                </c:pt>
                <c:pt idx="7">
                  <c:v>21</c:v>
                </c:pt>
                <c:pt idx="8">
                  <c:v>30</c:v>
                </c:pt>
                <c:pt idx="9">
                  <c:v>33</c:v>
                </c:pt>
                <c:pt idx="10">
                  <c:v>44</c:v>
                </c:pt>
                <c:pt idx="11">
                  <c:v>47</c:v>
                </c:pt>
                <c:pt idx="12">
                  <c:v>57</c:v>
                </c:pt>
                <c:pt idx="13">
                  <c:v>100</c:v>
                </c:pt>
                <c:pt idx="14">
                  <c:v>84</c:v>
                </c:pt>
                <c:pt idx="15">
                  <c:v>60</c:v>
                </c:pt>
                <c:pt idx="16">
                  <c:v>18</c:v>
                </c:pt>
                <c:pt idx="17">
                  <c:v>8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9598592"/>
        <c:axId val="149600128"/>
        <c:axId val="0"/>
      </c:bar3DChart>
      <c:catAx>
        <c:axId val="149598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9600128"/>
        <c:crosses val="autoZero"/>
        <c:auto val="1"/>
        <c:lblAlgn val="ctr"/>
        <c:lblOffset val="100"/>
        <c:noMultiLvlLbl val="0"/>
      </c:catAx>
      <c:valAx>
        <c:axId val="149600128"/>
        <c:scaling>
          <c:orientation val="minMax"/>
          <c:max val="12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9598592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&lt;19 Jahre</c:v>
                </c:pt>
                <c:pt idx="1">
                  <c:v>19-65 Jahre</c:v>
                </c:pt>
                <c:pt idx="2">
                  <c:v>&gt;65 Jahre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94</c:v>
                </c:pt>
                <c:pt idx="1">
                  <c:v>778</c:v>
                </c:pt>
                <c:pt idx="2">
                  <c:v>514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6404352"/>
        <c:axId val="6406144"/>
      </c:barChart>
      <c:catAx>
        <c:axId val="6404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406144"/>
        <c:crosses val="autoZero"/>
        <c:auto val="1"/>
        <c:lblAlgn val="ctr"/>
        <c:lblOffset val="100"/>
        <c:noMultiLvlLbl val="0"/>
      </c:catAx>
      <c:valAx>
        <c:axId val="6406144"/>
        <c:scaling>
          <c:orientation val="minMax"/>
          <c:max val="1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404352"/>
        <c:crosses val="autoZero"/>
        <c:crossBetween val="between"/>
        <c:majorUnit val="200"/>
        <c:minorUnit val="2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Tabelle1!$A$2:$A$10</c:f>
              <c:strCache>
                <c:ptCount val="9"/>
                <c:pt idx="0">
                  <c:v>Glioblastom</c:v>
                </c:pt>
                <c:pt idx="1">
                  <c:v>Astrozytom</c:v>
                </c:pt>
                <c:pt idx="2">
                  <c:v>Oligodendrogliom</c:v>
                </c:pt>
                <c:pt idx="3">
                  <c:v>Oligoastrozytom</c:v>
                </c:pt>
                <c:pt idx="4">
                  <c:v>Ependymom</c:v>
                </c:pt>
                <c:pt idx="5">
                  <c:v>Gliom o.n.A.</c:v>
                </c:pt>
                <c:pt idx="6">
                  <c:v>Embryonaler Tumor</c:v>
                </c:pt>
                <c:pt idx="7">
                  <c:v>Meningeom</c:v>
                </c:pt>
                <c:pt idx="8">
                  <c:v>Sonstige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842</c:v>
                </c:pt>
                <c:pt idx="1">
                  <c:v>254</c:v>
                </c:pt>
                <c:pt idx="2">
                  <c:v>48</c:v>
                </c:pt>
                <c:pt idx="3">
                  <c:v>51</c:v>
                </c:pt>
                <c:pt idx="4">
                  <c:v>60</c:v>
                </c:pt>
                <c:pt idx="5">
                  <c:v>25</c:v>
                </c:pt>
                <c:pt idx="6">
                  <c:v>33</c:v>
                </c:pt>
                <c:pt idx="7">
                  <c:v>46</c:v>
                </c:pt>
                <c:pt idx="8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78</c:v>
                </c:pt>
                <c:pt idx="1">
                  <c:v>96</c:v>
                </c:pt>
                <c:pt idx="2">
                  <c:v>88</c:v>
                </c:pt>
                <c:pt idx="3">
                  <c:v>92</c:v>
                </c:pt>
                <c:pt idx="4">
                  <c:v>78</c:v>
                </c:pt>
                <c:pt idx="5">
                  <c:v>91</c:v>
                </c:pt>
                <c:pt idx="6">
                  <c:v>98</c:v>
                </c:pt>
                <c:pt idx="7">
                  <c:v>90</c:v>
                </c:pt>
                <c:pt idx="8">
                  <c:v>82</c:v>
                </c:pt>
                <c:pt idx="9">
                  <c:v>64</c:v>
                </c:pt>
                <c:pt idx="10">
                  <c:v>44</c:v>
                </c:pt>
                <c:pt idx="11">
                  <c:v>13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15</c:v>
                </c:pt>
                <c:pt idx="4">
                  <c:v>11</c:v>
                </c:pt>
                <c:pt idx="5">
                  <c:v>16</c:v>
                </c:pt>
                <c:pt idx="6">
                  <c:v>9</c:v>
                </c:pt>
                <c:pt idx="7">
                  <c:v>11</c:v>
                </c:pt>
                <c:pt idx="8">
                  <c:v>20</c:v>
                </c:pt>
                <c:pt idx="9">
                  <c:v>21</c:v>
                </c:pt>
                <c:pt idx="10">
                  <c:v>53</c:v>
                </c:pt>
                <c:pt idx="11">
                  <c:v>80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21</c:v>
                </c:pt>
                <c:pt idx="1">
                  <c:v>19</c:v>
                </c:pt>
                <c:pt idx="2">
                  <c:v>21</c:v>
                </c:pt>
                <c:pt idx="3">
                  <c:v>18</c:v>
                </c:pt>
                <c:pt idx="4">
                  <c:v>14</c:v>
                </c:pt>
                <c:pt idx="5">
                  <c:v>28</c:v>
                </c:pt>
                <c:pt idx="6">
                  <c:v>18</c:v>
                </c:pt>
                <c:pt idx="7">
                  <c:v>18</c:v>
                </c:pt>
                <c:pt idx="8">
                  <c:v>16</c:v>
                </c:pt>
                <c:pt idx="9">
                  <c:v>20</c:v>
                </c:pt>
                <c:pt idx="10">
                  <c:v>21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41120"/>
        <c:axId val="38743424"/>
      </c:barChart>
      <c:catAx>
        <c:axId val="3874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8743424"/>
        <c:crosses val="autoZero"/>
        <c:auto val="1"/>
        <c:lblAlgn val="ctr"/>
        <c:lblOffset val="100"/>
        <c:noMultiLvlLbl val="0"/>
      </c:catAx>
      <c:valAx>
        <c:axId val="387434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874112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78</c:v>
                </c:pt>
                <c:pt idx="1">
                  <c:v>96</c:v>
                </c:pt>
                <c:pt idx="2">
                  <c:v>88</c:v>
                </c:pt>
                <c:pt idx="3">
                  <c:v>92</c:v>
                </c:pt>
                <c:pt idx="4">
                  <c:v>78</c:v>
                </c:pt>
                <c:pt idx="5">
                  <c:v>91</c:v>
                </c:pt>
                <c:pt idx="6">
                  <c:v>98</c:v>
                </c:pt>
                <c:pt idx="7">
                  <c:v>90</c:v>
                </c:pt>
                <c:pt idx="8">
                  <c:v>82</c:v>
                </c:pt>
                <c:pt idx="9">
                  <c:v>64</c:v>
                </c:pt>
                <c:pt idx="10">
                  <c:v>44</c:v>
                </c:pt>
                <c:pt idx="11">
                  <c:v>13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8</c:v>
                </c:pt>
                <c:pt idx="1">
                  <c:v>6</c:v>
                </c:pt>
                <c:pt idx="2">
                  <c:v>3</c:v>
                </c:pt>
                <c:pt idx="3">
                  <c:v>11</c:v>
                </c:pt>
                <c:pt idx="4">
                  <c:v>10</c:v>
                </c:pt>
                <c:pt idx="5">
                  <c:v>13</c:v>
                </c:pt>
                <c:pt idx="6">
                  <c:v>9</c:v>
                </c:pt>
                <c:pt idx="7">
                  <c:v>10</c:v>
                </c:pt>
                <c:pt idx="8">
                  <c:v>16</c:v>
                </c:pt>
                <c:pt idx="9">
                  <c:v>14</c:v>
                </c:pt>
                <c:pt idx="10">
                  <c:v>45</c:v>
                </c:pt>
                <c:pt idx="11">
                  <c:v>80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23</c:v>
                </c:pt>
                <c:pt idx="1">
                  <c:v>19</c:v>
                </c:pt>
                <c:pt idx="2">
                  <c:v>24</c:v>
                </c:pt>
                <c:pt idx="3">
                  <c:v>22</c:v>
                </c:pt>
                <c:pt idx="4">
                  <c:v>15</c:v>
                </c:pt>
                <c:pt idx="5">
                  <c:v>31</c:v>
                </c:pt>
                <c:pt idx="6">
                  <c:v>18</c:v>
                </c:pt>
                <c:pt idx="7">
                  <c:v>19</c:v>
                </c:pt>
                <c:pt idx="8">
                  <c:v>20</c:v>
                </c:pt>
                <c:pt idx="9">
                  <c:v>27</c:v>
                </c:pt>
                <c:pt idx="10">
                  <c:v>29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97952"/>
        <c:axId val="41199488"/>
      </c:barChart>
      <c:catAx>
        <c:axId val="4119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1199488"/>
        <c:crosses val="autoZero"/>
        <c:auto val="1"/>
        <c:lblAlgn val="ctr"/>
        <c:lblOffset val="100"/>
        <c:noMultiLvlLbl val="0"/>
      </c:catAx>
      <c:valAx>
        <c:axId val="4119948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119795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Zentrales Nervensystem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Zentrales Nervensystem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C70 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– </a:t>
            </a: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C72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814982851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Gesamt=1.386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244607988"/>
              </p:ext>
            </p:extLst>
          </p:nvPr>
        </p:nvGraphicFramePr>
        <p:xfrm>
          <a:off x="680040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10238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Gesamt=1.386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2.348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2.601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1.646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702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919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lvl="0" algn="ctr"/>
            <a:r>
              <a:rPr lang="de-DE" altLang="de-DE" sz="1900" b="1" dirty="0" smtClean="0">
                <a:latin typeface="Arial" charset="0"/>
              </a:rPr>
              <a:t>Tumorentität: Zentrales Nervensystem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4.949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ZNS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1.386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260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6708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770459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C70 – C72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Zentrales Nervensystem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pic>
        <p:nvPicPr>
          <p:cNvPr id="7" name="Grafik 6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0" cy="540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18270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660202063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Gesamt=1.386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92280" y="221589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293597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746362965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Gesamt=1.386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n=802,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59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54,2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n=584,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63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56,8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049201811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 &lt;19, 19-65, &gt;65 Jahre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Gesamt=1.386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211439" y="3697287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867102" y="4201343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139431" y="232913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778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795615" y="319323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514</a:t>
            </a:r>
            <a:endParaRPr lang="de-DE" altLang="de-DE" sz="16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555776" y="4869160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483767" y="456138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56081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Gesamt=1.386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1285336617"/>
              </p:ext>
            </p:extLst>
          </p:nvPr>
        </p:nvGraphicFramePr>
        <p:xfrm>
          <a:off x="2196268" y="299734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585864" y="4437112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483768" y="3852189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508104" y="4500260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842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445148" y="3484240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915816" y="3708173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203848" y="3564969"/>
            <a:ext cx="444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778002" y="3436909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Gerade Verbindung 26"/>
          <p:cNvCxnSpPr/>
          <p:nvPr/>
        </p:nvCxnSpPr>
        <p:spPr>
          <a:xfrm flipH="1">
            <a:off x="1470025" y="4952054"/>
            <a:ext cx="992783" cy="2771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H="1">
            <a:off x="1907704" y="3926810"/>
            <a:ext cx="764706" cy="79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 flipV="1">
            <a:off x="1979712" y="3383414"/>
            <a:ext cx="933599" cy="375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1979712" y="2791814"/>
            <a:ext cx="1368155" cy="773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524832" y="2163005"/>
            <a:ext cx="1108214" cy="128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4163318" y="2278343"/>
            <a:ext cx="1128762" cy="1150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 flipV="1">
            <a:off x="3778002" y="2169766"/>
            <a:ext cx="106394" cy="1259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6288740" y="5554540"/>
            <a:ext cx="608055" cy="250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107504" y="5282044"/>
            <a:ext cx="21504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Astrozytom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843587" y="2420888"/>
            <a:ext cx="1532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660232" y="5733256"/>
            <a:ext cx="19236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Glioblastom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147638" y="3841884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Oligodendrogliom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849313" y="1711223"/>
            <a:ext cx="264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Gliom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579438" y="2360510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Ependymom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4572000" y="1772816"/>
            <a:ext cx="2212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Meningeom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3006849" y="1568348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Embryonaler Tumor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273050" y="3121804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Oligoastrozytom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042668" y="342014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4330700" y="342014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Gerade Verbindung 51"/>
          <p:cNvCxnSpPr/>
          <p:nvPr/>
        </p:nvCxnSpPr>
        <p:spPr>
          <a:xfrm flipV="1">
            <a:off x="4499992" y="2780928"/>
            <a:ext cx="1584176" cy="637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4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89049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96907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529</Words>
  <Application>Microsoft Office PowerPoint</Application>
  <PresentationFormat>Bildschirmpräsentation (4:3)</PresentationFormat>
  <Paragraphs>203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176</cp:revision>
  <cp:lastPrinted>2014-10-09T09:19:55Z</cp:lastPrinted>
  <dcterms:created xsi:type="dcterms:W3CDTF">2014-04-28T10:09:44Z</dcterms:created>
  <dcterms:modified xsi:type="dcterms:W3CDTF">2015-01-12T10:48:56Z</dcterms:modified>
</cp:coreProperties>
</file>