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3" r:id="rId2"/>
    <p:sldId id="287" r:id="rId3"/>
    <p:sldId id="289" r:id="rId4"/>
    <p:sldId id="291" r:id="rId5"/>
    <p:sldId id="282" r:id="rId6"/>
    <p:sldId id="297" r:id="rId7"/>
    <p:sldId id="292" r:id="rId8"/>
    <p:sldId id="295" r:id="rId9"/>
    <p:sldId id="296" r:id="rId10"/>
    <p:sldId id="277" r:id="rId11"/>
    <p:sldId id="290" r:id="rId12"/>
    <p:sldId id="294" r:id="rId13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25236588967383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53305269686007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75402148606604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31741320746731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09654033630012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077092629184356E-3"/>
                  <c:y val="-0.435944934113239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40779118196332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45048661922091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36658683421768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8402860441805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0372692246880581E-3"/>
                  <c:y val="-0.381848648991233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880794912519322E-4"/>
                  <c:y val="-0.150062814618079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42561300878298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234</c:v>
                </c:pt>
                <c:pt idx="1">
                  <c:v>248</c:v>
                </c:pt>
                <c:pt idx="2">
                  <c:v>272</c:v>
                </c:pt>
                <c:pt idx="3">
                  <c:v>227</c:v>
                </c:pt>
                <c:pt idx="4">
                  <c:v>297</c:v>
                </c:pt>
                <c:pt idx="5">
                  <c:v>315</c:v>
                </c:pt>
                <c:pt idx="6">
                  <c:v>321</c:v>
                </c:pt>
                <c:pt idx="7">
                  <c:v>324</c:v>
                </c:pt>
                <c:pt idx="8">
                  <c:v>312</c:v>
                </c:pt>
                <c:pt idx="9">
                  <c:v>276</c:v>
                </c:pt>
                <c:pt idx="10">
                  <c:v>272</c:v>
                </c:pt>
                <c:pt idx="11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055616"/>
        <c:axId val="155312512"/>
      </c:barChart>
      <c:catAx>
        <c:axId val="15505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5312512"/>
        <c:crosses val="autoZero"/>
        <c:auto val="1"/>
        <c:lblAlgn val="ctr"/>
        <c:lblOffset val="100"/>
        <c:noMultiLvlLbl val="0"/>
      </c:catAx>
      <c:valAx>
        <c:axId val="155312512"/>
        <c:scaling>
          <c:orientation val="minMax"/>
          <c:max val="3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55055616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6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13</c:v>
                </c:pt>
                <c:pt idx="7">
                  <c:v>37</c:v>
                </c:pt>
                <c:pt idx="8">
                  <c:v>51</c:v>
                </c:pt>
                <c:pt idx="9">
                  <c:v>106</c:v>
                </c:pt>
                <c:pt idx="10">
                  <c:v>140</c:v>
                </c:pt>
                <c:pt idx="11">
                  <c:v>198</c:v>
                </c:pt>
                <c:pt idx="12">
                  <c:v>276</c:v>
                </c:pt>
                <c:pt idx="13">
                  <c:v>376</c:v>
                </c:pt>
                <c:pt idx="14">
                  <c:v>373</c:v>
                </c:pt>
                <c:pt idx="15">
                  <c:v>242</c:v>
                </c:pt>
                <c:pt idx="16">
                  <c:v>126</c:v>
                </c:pt>
                <c:pt idx="17">
                  <c:v>28</c:v>
                </c:pt>
                <c:pt idx="18">
                  <c:v>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0">
                  <c:v>6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6</c:v>
                </c:pt>
                <c:pt idx="6">
                  <c:v>8</c:v>
                </c:pt>
                <c:pt idx="7">
                  <c:v>14</c:v>
                </c:pt>
                <c:pt idx="8">
                  <c:v>30</c:v>
                </c:pt>
                <c:pt idx="9">
                  <c:v>36</c:v>
                </c:pt>
                <c:pt idx="10">
                  <c:v>75</c:v>
                </c:pt>
                <c:pt idx="11">
                  <c:v>126</c:v>
                </c:pt>
                <c:pt idx="12">
                  <c:v>133</c:v>
                </c:pt>
                <c:pt idx="13">
                  <c:v>192</c:v>
                </c:pt>
                <c:pt idx="14">
                  <c:v>238</c:v>
                </c:pt>
                <c:pt idx="15">
                  <c:v>178</c:v>
                </c:pt>
                <c:pt idx="16">
                  <c:v>114</c:v>
                </c:pt>
                <c:pt idx="17">
                  <c:v>34</c:v>
                </c:pt>
                <c:pt idx="18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468608"/>
        <c:axId val="40866560"/>
        <c:axId val="0"/>
      </c:bar3DChart>
      <c:catAx>
        <c:axId val="38468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0866560"/>
        <c:crosses val="autoZero"/>
        <c:auto val="1"/>
        <c:lblAlgn val="ctr"/>
        <c:lblOffset val="100"/>
        <c:noMultiLvlLbl val="0"/>
      </c:catAx>
      <c:valAx>
        <c:axId val="40866560"/>
        <c:scaling>
          <c:orientation val="minMax"/>
          <c:max val="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8468608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&lt;60 Jahre</c:v>
                </c:pt>
                <c:pt idx="1">
                  <c:v>60-75 Jahre</c:v>
                </c:pt>
                <c:pt idx="2">
                  <c:v>&gt;75 Jahre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865</c:v>
                </c:pt>
                <c:pt idx="1">
                  <c:v>1693</c:v>
                </c:pt>
                <c:pt idx="2">
                  <c:v>636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50542848"/>
        <c:axId val="51439488"/>
      </c:barChart>
      <c:catAx>
        <c:axId val="50542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1439488"/>
        <c:crosses val="autoZero"/>
        <c:auto val="1"/>
        <c:lblAlgn val="ctr"/>
        <c:lblOffset val="100"/>
        <c:noMultiLvlLbl val="0"/>
      </c:catAx>
      <c:valAx>
        <c:axId val="51439488"/>
        <c:scaling>
          <c:orientation val="minMax"/>
          <c:max val="2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0542848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Tabelle1!$A$2:$A$9</c:f>
              <c:strCache>
                <c:ptCount val="8"/>
                <c:pt idx="0">
                  <c:v>Nierenzell o.n.A.</c:v>
                </c:pt>
                <c:pt idx="1">
                  <c:v>Klarzell</c:v>
                </c:pt>
                <c:pt idx="2">
                  <c:v>Papilläres NZK</c:v>
                </c:pt>
                <c:pt idx="3">
                  <c:v>Chromophobes NZK</c:v>
                </c:pt>
                <c:pt idx="4">
                  <c:v>Anderes NZK</c:v>
                </c:pt>
                <c:pt idx="5">
                  <c:v>Duct-Bellini</c:v>
                </c:pt>
                <c:pt idx="6">
                  <c:v>Nephroblastom</c:v>
                </c:pt>
                <c:pt idx="7">
                  <c:v>Anderes Malignom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1835</c:v>
                </c:pt>
                <c:pt idx="1">
                  <c:v>907</c:v>
                </c:pt>
                <c:pt idx="2">
                  <c:v>233</c:v>
                </c:pt>
                <c:pt idx="3">
                  <c:v>114</c:v>
                </c:pt>
                <c:pt idx="4">
                  <c:v>21</c:v>
                </c:pt>
                <c:pt idx="5">
                  <c:v>9</c:v>
                </c:pt>
                <c:pt idx="6">
                  <c:v>18</c:v>
                </c:pt>
                <c:pt idx="7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125</c:v>
                </c:pt>
                <c:pt idx="1">
                  <c:v>130</c:v>
                </c:pt>
                <c:pt idx="2">
                  <c:v>116</c:v>
                </c:pt>
                <c:pt idx="3">
                  <c:v>111</c:v>
                </c:pt>
                <c:pt idx="4">
                  <c:v>99</c:v>
                </c:pt>
                <c:pt idx="5">
                  <c:v>101</c:v>
                </c:pt>
                <c:pt idx="6">
                  <c:v>100</c:v>
                </c:pt>
                <c:pt idx="7">
                  <c:v>100</c:v>
                </c:pt>
                <c:pt idx="8">
                  <c:v>80</c:v>
                </c:pt>
                <c:pt idx="9">
                  <c:v>55</c:v>
                </c:pt>
                <c:pt idx="10">
                  <c:v>33</c:v>
                </c:pt>
                <c:pt idx="11">
                  <c:v>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29</c:v>
                </c:pt>
                <c:pt idx="1">
                  <c:v>18</c:v>
                </c:pt>
                <c:pt idx="2">
                  <c:v>22</c:v>
                </c:pt>
                <c:pt idx="3">
                  <c:v>19</c:v>
                </c:pt>
                <c:pt idx="4">
                  <c:v>30</c:v>
                </c:pt>
                <c:pt idx="5">
                  <c:v>38</c:v>
                </c:pt>
                <c:pt idx="6">
                  <c:v>39</c:v>
                </c:pt>
                <c:pt idx="7">
                  <c:v>52</c:v>
                </c:pt>
                <c:pt idx="8">
                  <c:v>46</c:v>
                </c:pt>
                <c:pt idx="9">
                  <c:v>56</c:v>
                </c:pt>
                <c:pt idx="10">
                  <c:v>84</c:v>
                </c:pt>
                <c:pt idx="11">
                  <c:v>85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80</c:v>
                </c:pt>
                <c:pt idx="1">
                  <c:v>100</c:v>
                </c:pt>
                <c:pt idx="2">
                  <c:v>134</c:v>
                </c:pt>
                <c:pt idx="3">
                  <c:v>97</c:v>
                </c:pt>
                <c:pt idx="4">
                  <c:v>168</c:v>
                </c:pt>
                <c:pt idx="5">
                  <c:v>176</c:v>
                </c:pt>
                <c:pt idx="6">
                  <c:v>182</c:v>
                </c:pt>
                <c:pt idx="7">
                  <c:v>172</c:v>
                </c:pt>
                <c:pt idx="8">
                  <c:v>186</c:v>
                </c:pt>
                <c:pt idx="9">
                  <c:v>165</c:v>
                </c:pt>
                <c:pt idx="10">
                  <c:v>155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381312"/>
        <c:axId val="42382848"/>
      </c:barChart>
      <c:catAx>
        <c:axId val="42381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382848"/>
        <c:crosses val="autoZero"/>
        <c:auto val="1"/>
        <c:lblAlgn val="ctr"/>
        <c:lblOffset val="100"/>
        <c:noMultiLvlLbl val="0"/>
      </c:catAx>
      <c:valAx>
        <c:axId val="423828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38131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125</c:v>
                </c:pt>
                <c:pt idx="1">
                  <c:v>130</c:v>
                </c:pt>
                <c:pt idx="2">
                  <c:v>116</c:v>
                </c:pt>
                <c:pt idx="3">
                  <c:v>111</c:v>
                </c:pt>
                <c:pt idx="4">
                  <c:v>99</c:v>
                </c:pt>
                <c:pt idx="5">
                  <c:v>101</c:v>
                </c:pt>
                <c:pt idx="6">
                  <c:v>100</c:v>
                </c:pt>
                <c:pt idx="7">
                  <c:v>100</c:v>
                </c:pt>
                <c:pt idx="8">
                  <c:v>80</c:v>
                </c:pt>
                <c:pt idx="9">
                  <c:v>55</c:v>
                </c:pt>
                <c:pt idx="10">
                  <c:v>33</c:v>
                </c:pt>
                <c:pt idx="11">
                  <c:v>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10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10</c:v>
                </c:pt>
                <c:pt idx="7">
                  <c:v>13</c:v>
                </c:pt>
                <c:pt idx="8">
                  <c:v>18</c:v>
                </c:pt>
                <c:pt idx="9">
                  <c:v>19</c:v>
                </c:pt>
                <c:pt idx="10">
                  <c:v>46</c:v>
                </c:pt>
                <c:pt idx="11">
                  <c:v>85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99</c:v>
                </c:pt>
                <c:pt idx="1">
                  <c:v>112</c:v>
                </c:pt>
                <c:pt idx="2">
                  <c:v>152</c:v>
                </c:pt>
                <c:pt idx="3">
                  <c:v>113</c:v>
                </c:pt>
                <c:pt idx="4">
                  <c:v>193</c:v>
                </c:pt>
                <c:pt idx="5">
                  <c:v>207</c:v>
                </c:pt>
                <c:pt idx="6">
                  <c:v>211</c:v>
                </c:pt>
                <c:pt idx="7">
                  <c:v>211</c:v>
                </c:pt>
                <c:pt idx="8">
                  <c:v>214</c:v>
                </c:pt>
                <c:pt idx="9">
                  <c:v>202</c:v>
                </c:pt>
                <c:pt idx="10">
                  <c:v>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507520"/>
        <c:axId val="44509056"/>
      </c:barChart>
      <c:catAx>
        <c:axId val="4450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509056"/>
        <c:crosses val="autoZero"/>
        <c:auto val="1"/>
        <c:lblAlgn val="ctr"/>
        <c:lblOffset val="100"/>
        <c:noMultiLvlLbl val="0"/>
      </c:catAx>
      <c:valAx>
        <c:axId val="4450905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50752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Niere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Niere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C64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399820738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Gesamt=3.194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797042371"/>
              </p:ext>
            </p:extLst>
          </p:nvPr>
        </p:nvGraphicFramePr>
        <p:xfrm>
          <a:off x="680040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10238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Gesamt=3.194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4.581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3.688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3.680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901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Niere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C64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8.269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Niere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3.194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486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6708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263536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C64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Niere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pic>
        <p:nvPicPr>
          <p:cNvPr id="7" name="Grafik 6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1" cy="540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18270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389344599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Gesamt=3.194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92280" y="227687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443711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597662477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Gesamt=3.194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n=1.992,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64,8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n=1.202,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69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66,6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401208336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 &lt;60, 60-75, &gt;75 Jahre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Gesamt=3.194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27784" y="4365104"/>
            <a:ext cx="5760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40152" y="4509120"/>
            <a:ext cx="6480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483247" y="342900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865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139431" y="206084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1.693</a:t>
            </a:r>
            <a:endParaRPr lang="de-DE" altLang="de-DE" sz="16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795615" y="378904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636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283447" y="3481263"/>
            <a:ext cx="648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31373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Gesamt=3.194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1559209860"/>
              </p:ext>
            </p:extLst>
          </p:nvPr>
        </p:nvGraphicFramePr>
        <p:xfrm>
          <a:off x="2196268" y="3213368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801888" y="4572269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435229" y="483055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1.835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851920" y="3655910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19872" y="3799926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330700" y="359867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6278430" y="5835051"/>
            <a:ext cx="957866" cy="53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1691680" y="469146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2514650" y="3618602"/>
            <a:ext cx="905224" cy="16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699792" y="3070314"/>
            <a:ext cx="1313630" cy="584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4283969" y="2152020"/>
            <a:ext cx="92648" cy="145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4572000" y="2897812"/>
            <a:ext cx="1625229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4376617" y="2509204"/>
            <a:ext cx="1203495" cy="1122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-36512" y="3356992"/>
            <a:ext cx="27908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Papilläres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084168" y="2647972"/>
            <a:ext cx="2663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k.A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926358" y="5498068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107504" y="4509120"/>
            <a:ext cx="17999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Klarzell-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5074857" y="1988840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Nephroblastom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1331640" y="1988840"/>
            <a:ext cx="2790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-19025" y="2617748"/>
            <a:ext cx="2790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Chromophobes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3584054" y="1628800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Duct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-Bellini-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cxnSp>
        <p:nvCxnSpPr>
          <p:cNvPr id="50" name="Gerade Verbindung 49"/>
          <p:cNvCxnSpPr/>
          <p:nvPr/>
        </p:nvCxnSpPr>
        <p:spPr>
          <a:xfrm flipH="1" flipV="1">
            <a:off x="3291297" y="2420888"/>
            <a:ext cx="972506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2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2497706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057205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</Words>
  <Application>Microsoft Office PowerPoint</Application>
  <PresentationFormat>Bildschirmpräsentation (4:3)</PresentationFormat>
  <Paragraphs>197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170</cp:revision>
  <cp:lastPrinted>2014-10-09T09:19:55Z</cp:lastPrinted>
  <dcterms:created xsi:type="dcterms:W3CDTF">2014-04-28T10:09:44Z</dcterms:created>
  <dcterms:modified xsi:type="dcterms:W3CDTF">2015-01-12T10:31:33Z</dcterms:modified>
</cp:coreProperties>
</file>