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89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27661826598476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92413705596002E-5"/>
                  <c:y val="-0.3398001799686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3649224080597E-3"/>
                  <c:y val="-0.3591960409457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51745559635899E-3"/>
                  <c:y val="-0.43625799698038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2255756910659E-3"/>
                  <c:y val="-0.46565613149150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08984706429703E-3"/>
                  <c:y val="-0.4272738158003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599805612099056E-4"/>
                  <c:y val="-0.40186829623829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437170384344733E-3"/>
                  <c:y val="-0.41234973460903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44074998123111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42776595403037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94987954352178E-4"/>
                  <c:y val="-0.387752393644228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757</c:v>
                </c:pt>
                <c:pt idx="1">
                  <c:v>958</c:v>
                </c:pt>
                <c:pt idx="2">
                  <c:v>1023</c:v>
                </c:pt>
                <c:pt idx="3">
                  <c:v>1244</c:v>
                </c:pt>
                <c:pt idx="4">
                  <c:v>1170</c:v>
                </c:pt>
                <c:pt idx="5">
                  <c:v>1348</c:v>
                </c:pt>
                <c:pt idx="6">
                  <c:v>1224</c:v>
                </c:pt>
                <c:pt idx="7">
                  <c:v>1166</c:v>
                </c:pt>
                <c:pt idx="8">
                  <c:v>1205</c:v>
                </c:pt>
                <c:pt idx="9">
                  <c:v>1292</c:v>
                </c:pt>
                <c:pt idx="10">
                  <c:v>1226</c:v>
                </c:pt>
                <c:pt idx="11">
                  <c:v>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935296"/>
        <c:axId val="154937600"/>
      </c:barChart>
      <c:catAx>
        <c:axId val="154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937600"/>
        <c:crosses val="autoZero"/>
        <c:auto val="1"/>
        <c:lblAlgn val="ctr"/>
        <c:lblOffset val="100"/>
        <c:noMultiLvlLbl val="0"/>
      </c:catAx>
      <c:valAx>
        <c:axId val="154937600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4935296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2</c:v>
                </c:pt>
                <c:pt idx="8">
                  <c:v>17</c:v>
                </c:pt>
                <c:pt idx="9">
                  <c:v>110</c:v>
                </c:pt>
                <c:pt idx="10">
                  <c:v>329</c:v>
                </c:pt>
                <c:pt idx="11">
                  <c:v>967</c:v>
                </c:pt>
                <c:pt idx="12">
                  <c:v>1960</c:v>
                </c:pt>
                <c:pt idx="13">
                  <c:v>3066</c:v>
                </c:pt>
                <c:pt idx="14">
                  <c:v>3292</c:v>
                </c:pt>
                <c:pt idx="15">
                  <c:v>2315</c:v>
                </c:pt>
                <c:pt idx="16">
                  <c:v>1214</c:v>
                </c:pt>
                <c:pt idx="17">
                  <c:v>360</c:v>
                </c:pt>
                <c:pt idx="18">
                  <c:v>94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279488"/>
        <c:axId val="41281024"/>
        <c:axId val="0"/>
      </c:bar3DChart>
      <c:catAx>
        <c:axId val="4127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1281024"/>
        <c:crosses val="autoZero"/>
        <c:auto val="1"/>
        <c:lblAlgn val="ctr"/>
        <c:lblOffset val="100"/>
        <c:noMultiLvlLbl val="0"/>
      </c:catAx>
      <c:valAx>
        <c:axId val="41281024"/>
        <c:scaling>
          <c:orientation val="minMax"/>
          <c:max val="4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1279488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3935</c:v>
                </c:pt>
                <c:pt idx="1">
                  <c:v>9791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157184"/>
        <c:axId val="42158720"/>
      </c:barChart>
      <c:catAx>
        <c:axId val="42157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158720"/>
        <c:crosses val="autoZero"/>
        <c:auto val="1"/>
        <c:lblAlgn val="ctr"/>
        <c:lblOffset val="100"/>
        <c:noMultiLvlLbl val="0"/>
      </c:catAx>
      <c:valAx>
        <c:axId val="42158720"/>
        <c:scaling>
          <c:orientation val="minMax"/>
          <c:max val="1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157184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376</c:v>
                </c:pt>
                <c:pt idx="1">
                  <c:v>383</c:v>
                </c:pt>
                <c:pt idx="2">
                  <c:v>394</c:v>
                </c:pt>
                <c:pt idx="3">
                  <c:v>428</c:v>
                </c:pt>
                <c:pt idx="4">
                  <c:v>335</c:v>
                </c:pt>
                <c:pt idx="5">
                  <c:v>320</c:v>
                </c:pt>
                <c:pt idx="6">
                  <c:v>294</c:v>
                </c:pt>
                <c:pt idx="7">
                  <c:v>243</c:v>
                </c:pt>
                <c:pt idx="8">
                  <c:v>169</c:v>
                </c:pt>
                <c:pt idx="9">
                  <c:v>145</c:v>
                </c:pt>
                <c:pt idx="10">
                  <c:v>67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73</c:v>
                </c:pt>
                <c:pt idx="1">
                  <c:v>113</c:v>
                </c:pt>
                <c:pt idx="2">
                  <c:v>100</c:v>
                </c:pt>
                <c:pt idx="3">
                  <c:v>116</c:v>
                </c:pt>
                <c:pt idx="4">
                  <c:v>113</c:v>
                </c:pt>
                <c:pt idx="5">
                  <c:v>134</c:v>
                </c:pt>
                <c:pt idx="6">
                  <c:v>157</c:v>
                </c:pt>
                <c:pt idx="7">
                  <c:v>179</c:v>
                </c:pt>
                <c:pt idx="8">
                  <c:v>209</c:v>
                </c:pt>
                <c:pt idx="9">
                  <c:v>361</c:v>
                </c:pt>
                <c:pt idx="10">
                  <c:v>724</c:v>
                </c:pt>
                <c:pt idx="11">
                  <c:v>1088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308</c:v>
                </c:pt>
                <c:pt idx="1">
                  <c:v>462</c:v>
                </c:pt>
                <c:pt idx="2">
                  <c:v>529</c:v>
                </c:pt>
                <c:pt idx="3">
                  <c:v>700</c:v>
                </c:pt>
                <c:pt idx="4">
                  <c:v>722</c:v>
                </c:pt>
                <c:pt idx="5">
                  <c:v>894</c:v>
                </c:pt>
                <c:pt idx="6">
                  <c:v>773</c:v>
                </c:pt>
                <c:pt idx="7">
                  <c:v>744</c:v>
                </c:pt>
                <c:pt idx="8">
                  <c:v>827</c:v>
                </c:pt>
                <c:pt idx="9">
                  <c:v>786</c:v>
                </c:pt>
                <c:pt idx="10">
                  <c:v>435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90720"/>
        <c:axId val="42193280"/>
      </c:barChart>
      <c:catAx>
        <c:axId val="4219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93280"/>
        <c:crosses val="autoZero"/>
        <c:auto val="1"/>
        <c:lblAlgn val="ctr"/>
        <c:lblOffset val="100"/>
        <c:noMultiLvlLbl val="0"/>
      </c:catAx>
      <c:valAx>
        <c:axId val="421932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907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376</c:v>
                </c:pt>
                <c:pt idx="1">
                  <c:v>383</c:v>
                </c:pt>
                <c:pt idx="2">
                  <c:v>394</c:v>
                </c:pt>
                <c:pt idx="3">
                  <c:v>428</c:v>
                </c:pt>
                <c:pt idx="4">
                  <c:v>335</c:v>
                </c:pt>
                <c:pt idx="5">
                  <c:v>320</c:v>
                </c:pt>
                <c:pt idx="6">
                  <c:v>294</c:v>
                </c:pt>
                <c:pt idx="7">
                  <c:v>243</c:v>
                </c:pt>
                <c:pt idx="8">
                  <c:v>169</c:v>
                </c:pt>
                <c:pt idx="9">
                  <c:v>145</c:v>
                </c:pt>
                <c:pt idx="10">
                  <c:v>67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29</c:v>
                </c:pt>
                <c:pt idx="1">
                  <c:v>25</c:v>
                </c:pt>
                <c:pt idx="2">
                  <c:v>29</c:v>
                </c:pt>
                <c:pt idx="3">
                  <c:v>35</c:v>
                </c:pt>
                <c:pt idx="4">
                  <c:v>24</c:v>
                </c:pt>
                <c:pt idx="5">
                  <c:v>47</c:v>
                </c:pt>
                <c:pt idx="6">
                  <c:v>41</c:v>
                </c:pt>
                <c:pt idx="7">
                  <c:v>72</c:v>
                </c:pt>
                <c:pt idx="8">
                  <c:v>92</c:v>
                </c:pt>
                <c:pt idx="9">
                  <c:v>198</c:v>
                </c:pt>
                <c:pt idx="10">
                  <c:v>604</c:v>
                </c:pt>
                <c:pt idx="11">
                  <c:v>1088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352</c:v>
                </c:pt>
                <c:pt idx="1">
                  <c:v>550</c:v>
                </c:pt>
                <c:pt idx="2">
                  <c:v>600</c:v>
                </c:pt>
                <c:pt idx="3">
                  <c:v>781</c:v>
                </c:pt>
                <c:pt idx="4">
                  <c:v>811</c:v>
                </c:pt>
                <c:pt idx="5">
                  <c:v>981</c:v>
                </c:pt>
                <c:pt idx="6">
                  <c:v>889</c:v>
                </c:pt>
                <c:pt idx="7">
                  <c:v>851</c:v>
                </c:pt>
                <c:pt idx="8">
                  <c:v>944</c:v>
                </c:pt>
                <c:pt idx="9">
                  <c:v>949</c:v>
                </c:pt>
                <c:pt idx="10">
                  <c:v>555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81696"/>
        <c:axId val="42383232"/>
      </c:barChart>
      <c:catAx>
        <c:axId val="4238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383232"/>
        <c:crosses val="autoZero"/>
        <c:auto val="1"/>
        <c:lblAlgn val="ctr"/>
        <c:lblOffset val="100"/>
        <c:noMultiLvlLbl val="0"/>
      </c:catAx>
      <c:valAx>
        <c:axId val="42383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38169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Prostata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892171740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4125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Gesamt=13.726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19.354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4.893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15.275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4.079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Prostata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24.247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13.726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1.549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735022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5611718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Gesamt=13.726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64288" y="185585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21589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22792417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Gesamt=13.726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700213" algn="l"/>
                <a:tab pos="34083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n=13.726, 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69,9 Jahre</a:t>
            </a:r>
            <a:endParaRPr lang="de-DE" altLang="de-DE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109346999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Gesamt=13.726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4489375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573016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697287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3.935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19690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9.791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9457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04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604159386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Gesamt=13.726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Bildschirmpräsentation (4:3)</PresentationFormat>
  <Paragraphs>168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171</cp:revision>
  <cp:lastPrinted>2014-10-09T09:19:55Z</cp:lastPrinted>
  <dcterms:created xsi:type="dcterms:W3CDTF">2014-04-28T10:09:44Z</dcterms:created>
  <dcterms:modified xsi:type="dcterms:W3CDTF">2015-01-12T10:17:55Z</dcterms:modified>
</cp:coreProperties>
</file>