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288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16</c:v>
                </c:pt>
                <c:pt idx="3">
                  <c:v>8</c:v>
                </c:pt>
                <c:pt idx="4">
                  <c:v>20</c:v>
                </c:pt>
                <c:pt idx="5">
                  <c:v>22</c:v>
                </c:pt>
                <c:pt idx="6">
                  <c:v>23</c:v>
                </c:pt>
                <c:pt idx="7">
                  <c:v>18</c:v>
                </c:pt>
                <c:pt idx="8">
                  <c:v>28</c:v>
                </c:pt>
                <c:pt idx="9">
                  <c:v>19</c:v>
                </c:pt>
                <c:pt idx="10">
                  <c:v>17</c:v>
                </c:pt>
                <c:pt idx="11">
                  <c:v>29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150</c:v>
                </c:pt>
                <c:pt idx="1">
                  <c:v>171</c:v>
                </c:pt>
                <c:pt idx="2">
                  <c:v>154</c:v>
                </c:pt>
                <c:pt idx="3">
                  <c:v>160</c:v>
                </c:pt>
                <c:pt idx="4">
                  <c:v>150</c:v>
                </c:pt>
                <c:pt idx="5">
                  <c:v>154</c:v>
                </c:pt>
                <c:pt idx="6">
                  <c:v>143</c:v>
                </c:pt>
                <c:pt idx="7">
                  <c:v>164</c:v>
                </c:pt>
                <c:pt idx="8">
                  <c:v>144</c:v>
                </c:pt>
                <c:pt idx="9">
                  <c:v>157</c:v>
                </c:pt>
                <c:pt idx="10">
                  <c:v>115</c:v>
                </c:pt>
                <c:pt idx="11">
                  <c:v>73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154</c:v>
                </c:pt>
                <c:pt idx="1">
                  <c:v>176</c:v>
                </c:pt>
                <c:pt idx="2">
                  <c:v>170</c:v>
                </c:pt>
                <c:pt idx="3">
                  <c:v>168</c:v>
                </c:pt>
                <c:pt idx="4">
                  <c:v>170</c:v>
                </c:pt>
                <c:pt idx="5">
                  <c:v>176</c:v>
                </c:pt>
                <c:pt idx="6">
                  <c:v>166</c:v>
                </c:pt>
                <c:pt idx="7">
                  <c:v>182</c:v>
                </c:pt>
                <c:pt idx="8">
                  <c:v>172</c:v>
                </c:pt>
                <c:pt idx="9">
                  <c:v>176</c:v>
                </c:pt>
                <c:pt idx="10">
                  <c:v>132</c:v>
                </c:pt>
                <c:pt idx="11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37885824"/>
        <c:axId val="37896576"/>
        <c:axId val="0"/>
      </c:bar3DChart>
      <c:catAx>
        <c:axId val="37885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7896576"/>
        <c:crosses val="autoZero"/>
        <c:auto val="1"/>
        <c:lblAlgn val="ctr"/>
        <c:lblOffset val="100"/>
        <c:noMultiLvlLbl val="0"/>
      </c:catAx>
      <c:valAx>
        <c:axId val="37896576"/>
        <c:scaling>
          <c:orientation val="minMax"/>
          <c:max val="24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7885824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Tabelle1!$B$2:$B$19</c:f>
              <c:numCache>
                <c:formatCode>General</c:formatCode>
                <c:ptCount val="18"/>
                <c:pt idx="1">
                  <c:v>3</c:v>
                </c:pt>
                <c:pt idx="2">
                  <c:v>3</c:v>
                </c:pt>
                <c:pt idx="3">
                  <c:v>8</c:v>
                </c:pt>
                <c:pt idx="4">
                  <c:v>14</c:v>
                </c:pt>
                <c:pt idx="5">
                  <c:v>18</c:v>
                </c:pt>
                <c:pt idx="6">
                  <c:v>20</c:v>
                </c:pt>
                <c:pt idx="7">
                  <c:v>22</c:v>
                </c:pt>
                <c:pt idx="8">
                  <c:v>22</c:v>
                </c:pt>
                <c:pt idx="9">
                  <c:v>20</c:v>
                </c:pt>
                <c:pt idx="10">
                  <c:v>20</c:v>
                </c:pt>
                <c:pt idx="11">
                  <c:v>16</c:v>
                </c:pt>
                <c:pt idx="12">
                  <c:v>17</c:v>
                </c:pt>
                <c:pt idx="13">
                  <c:v>12</c:v>
                </c:pt>
                <c:pt idx="14">
                  <c:v>5</c:v>
                </c:pt>
                <c:pt idx="15">
                  <c:v>7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Tabelle1!$C$2:$C$19</c:f>
              <c:numCache>
                <c:formatCode>General</c:formatCode>
                <c:ptCount val="18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4</c:v>
                </c:pt>
                <c:pt idx="4">
                  <c:v>12</c:v>
                </c:pt>
                <c:pt idx="5">
                  <c:v>18</c:v>
                </c:pt>
                <c:pt idx="6">
                  <c:v>45</c:v>
                </c:pt>
                <c:pt idx="7">
                  <c:v>78</c:v>
                </c:pt>
                <c:pt idx="8">
                  <c:v>134</c:v>
                </c:pt>
                <c:pt idx="9">
                  <c:v>155</c:v>
                </c:pt>
                <c:pt idx="10">
                  <c:v>163</c:v>
                </c:pt>
                <c:pt idx="11">
                  <c:v>221</c:v>
                </c:pt>
                <c:pt idx="12">
                  <c:v>242</c:v>
                </c:pt>
                <c:pt idx="13">
                  <c:v>225</c:v>
                </c:pt>
                <c:pt idx="14">
                  <c:v>182</c:v>
                </c:pt>
                <c:pt idx="15">
                  <c:v>162</c:v>
                </c:pt>
                <c:pt idx="16">
                  <c:v>64</c:v>
                </c:pt>
                <c:pt idx="17">
                  <c:v>19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Tabelle1!$D$2:$D$19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10</c:v>
                </c:pt>
                <c:pt idx="3">
                  <c:v>12</c:v>
                </c:pt>
                <c:pt idx="4">
                  <c:v>26</c:v>
                </c:pt>
                <c:pt idx="5">
                  <c:v>36</c:v>
                </c:pt>
                <c:pt idx="6">
                  <c:v>65</c:v>
                </c:pt>
                <c:pt idx="7">
                  <c:v>100</c:v>
                </c:pt>
                <c:pt idx="8">
                  <c:v>156</c:v>
                </c:pt>
                <c:pt idx="9">
                  <c:v>175</c:v>
                </c:pt>
                <c:pt idx="10">
                  <c:v>183</c:v>
                </c:pt>
                <c:pt idx="11">
                  <c:v>237</c:v>
                </c:pt>
                <c:pt idx="12">
                  <c:v>259</c:v>
                </c:pt>
                <c:pt idx="13">
                  <c:v>237</c:v>
                </c:pt>
                <c:pt idx="14">
                  <c:v>187</c:v>
                </c:pt>
                <c:pt idx="15">
                  <c:v>169</c:v>
                </c:pt>
                <c:pt idx="16">
                  <c:v>65</c:v>
                </c:pt>
                <c:pt idx="17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38591872"/>
        <c:axId val="38688256"/>
        <c:axId val="0"/>
      </c:bar3DChart>
      <c:catAx>
        <c:axId val="38591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688256"/>
        <c:crosses val="autoZero"/>
        <c:auto val="1"/>
        <c:lblAlgn val="ctr"/>
        <c:lblOffset val="100"/>
        <c:noMultiLvlLbl val="0"/>
      </c:catAx>
      <c:valAx>
        <c:axId val="38688256"/>
        <c:scaling>
          <c:orientation val="minMax"/>
          <c:max val="3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8591872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D39.1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169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C56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882</c:v>
                </c:pt>
                <c:pt idx="1">
                  <c:v>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9677312"/>
        <c:axId val="39715968"/>
      </c:barChart>
      <c:catAx>
        <c:axId val="3967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9715968"/>
        <c:crosses val="autoZero"/>
        <c:auto val="1"/>
        <c:lblAlgn val="ctr"/>
        <c:lblOffset val="100"/>
        <c:noMultiLvlLbl val="0"/>
      </c:catAx>
      <c:valAx>
        <c:axId val="39715968"/>
        <c:scaling>
          <c:orientation val="minMax"/>
          <c:max val="1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9677312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106</c:v>
                </c:pt>
                <c:pt idx="1">
                  <c:v>122</c:v>
                </c:pt>
                <c:pt idx="2">
                  <c:v>101</c:v>
                </c:pt>
                <c:pt idx="3">
                  <c:v>107</c:v>
                </c:pt>
                <c:pt idx="4">
                  <c:v>95</c:v>
                </c:pt>
                <c:pt idx="5">
                  <c:v>97</c:v>
                </c:pt>
                <c:pt idx="6">
                  <c:v>78</c:v>
                </c:pt>
                <c:pt idx="7">
                  <c:v>86</c:v>
                </c:pt>
                <c:pt idx="8">
                  <c:v>64</c:v>
                </c:pt>
                <c:pt idx="9">
                  <c:v>61</c:v>
                </c:pt>
                <c:pt idx="10">
                  <c:v>24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</c:v>
                </c:pt>
                <c:pt idx="1">
                  <c:v>16</c:v>
                </c:pt>
                <c:pt idx="2">
                  <c:v>20</c:v>
                </c:pt>
                <c:pt idx="3">
                  <c:v>14</c:v>
                </c:pt>
                <c:pt idx="4">
                  <c:v>26</c:v>
                </c:pt>
                <c:pt idx="5">
                  <c:v>20</c:v>
                </c:pt>
                <c:pt idx="6">
                  <c:v>36</c:v>
                </c:pt>
                <c:pt idx="7">
                  <c:v>36</c:v>
                </c:pt>
                <c:pt idx="8">
                  <c:v>41</c:v>
                </c:pt>
                <c:pt idx="9">
                  <c:v>41</c:v>
                </c:pt>
                <c:pt idx="10">
                  <c:v>40</c:v>
                </c:pt>
                <c:pt idx="11">
                  <c:v>96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44</c:v>
                </c:pt>
                <c:pt idx="1">
                  <c:v>38</c:v>
                </c:pt>
                <c:pt idx="2">
                  <c:v>49</c:v>
                </c:pt>
                <c:pt idx="3">
                  <c:v>47</c:v>
                </c:pt>
                <c:pt idx="4">
                  <c:v>49</c:v>
                </c:pt>
                <c:pt idx="5">
                  <c:v>59</c:v>
                </c:pt>
                <c:pt idx="6">
                  <c:v>52</c:v>
                </c:pt>
                <c:pt idx="7">
                  <c:v>60</c:v>
                </c:pt>
                <c:pt idx="8">
                  <c:v>67</c:v>
                </c:pt>
                <c:pt idx="9">
                  <c:v>74</c:v>
                </c:pt>
                <c:pt idx="10">
                  <c:v>68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189184"/>
        <c:axId val="42860544"/>
      </c:barChart>
      <c:catAx>
        <c:axId val="4218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860544"/>
        <c:crosses val="autoZero"/>
        <c:auto val="1"/>
        <c:lblAlgn val="ctr"/>
        <c:lblOffset val="100"/>
        <c:noMultiLvlLbl val="0"/>
      </c:catAx>
      <c:valAx>
        <c:axId val="428605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1891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106</c:v>
                </c:pt>
                <c:pt idx="1">
                  <c:v>122</c:v>
                </c:pt>
                <c:pt idx="2">
                  <c:v>101</c:v>
                </c:pt>
                <c:pt idx="3">
                  <c:v>107</c:v>
                </c:pt>
                <c:pt idx="4">
                  <c:v>95</c:v>
                </c:pt>
                <c:pt idx="5">
                  <c:v>97</c:v>
                </c:pt>
                <c:pt idx="6">
                  <c:v>78</c:v>
                </c:pt>
                <c:pt idx="7">
                  <c:v>86</c:v>
                </c:pt>
                <c:pt idx="8">
                  <c:v>64</c:v>
                </c:pt>
                <c:pt idx="9">
                  <c:v>61</c:v>
                </c:pt>
                <c:pt idx="10">
                  <c:v>24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9</c:v>
                </c:pt>
                <c:pt idx="5">
                  <c:v>4</c:v>
                </c:pt>
                <c:pt idx="6">
                  <c:v>22</c:v>
                </c:pt>
                <c:pt idx="7">
                  <c:v>19</c:v>
                </c:pt>
                <c:pt idx="8">
                  <c:v>25</c:v>
                </c:pt>
                <c:pt idx="9">
                  <c:v>22</c:v>
                </c:pt>
                <c:pt idx="10">
                  <c:v>27</c:v>
                </c:pt>
                <c:pt idx="11">
                  <c:v>96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46</c:v>
                </c:pt>
                <c:pt idx="1">
                  <c:v>50</c:v>
                </c:pt>
                <c:pt idx="2">
                  <c:v>67</c:v>
                </c:pt>
                <c:pt idx="3">
                  <c:v>59</c:v>
                </c:pt>
                <c:pt idx="4">
                  <c:v>66</c:v>
                </c:pt>
                <c:pt idx="5">
                  <c:v>75</c:v>
                </c:pt>
                <c:pt idx="6">
                  <c:v>66</c:v>
                </c:pt>
                <c:pt idx="7">
                  <c:v>77</c:v>
                </c:pt>
                <c:pt idx="8">
                  <c:v>83</c:v>
                </c:pt>
                <c:pt idx="9">
                  <c:v>93</c:v>
                </c:pt>
                <c:pt idx="10">
                  <c:v>81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32608"/>
        <c:axId val="96934144"/>
      </c:barChart>
      <c:catAx>
        <c:axId val="9693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934144"/>
        <c:crosses val="autoZero"/>
        <c:auto val="1"/>
        <c:lblAlgn val="ctr"/>
        <c:lblOffset val="100"/>
        <c:noMultiLvlLbl val="0"/>
      </c:catAx>
      <c:valAx>
        <c:axId val="969341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9326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Eierstöcke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C56, D39.1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71213476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Gesamt=1.944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2.952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1.771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2.322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630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Eierstöcke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C56, D39.1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4.723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1.944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378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595370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37212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D39.1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Grafik 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674386241"/>
              </p:ext>
            </p:extLst>
          </p:nvPr>
        </p:nvGraphicFramePr>
        <p:xfrm>
          <a:off x="832579" y="1412774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Gesamt=1.944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92361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82464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407404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209 (</a:t>
            </a:r>
            <a:r>
              <a:rPr lang="de-DE" altLang="de-DE" sz="1200" dirty="0" err="1" smtClean="0">
                <a:latin typeface="Arial" charset="0"/>
              </a:rPr>
              <a:t>Borderline</a:t>
            </a:r>
            <a:r>
              <a:rPr lang="de-DE" altLang="de-DE" sz="1200" dirty="0" smtClean="0">
                <a:latin typeface="Arial" charset="0"/>
              </a:rPr>
              <a:t>) 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1.735</a:t>
            </a:r>
          </a:p>
          <a:p>
            <a:pPr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1.944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392450"/>
            <a:ext cx="2746604" cy="88442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497996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858036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029053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59632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35696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051720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35696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339752" y="295136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627784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356520" y="5543654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915816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203848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915816" y="568767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491880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707904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436640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067944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283968" y="251931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047343" y="54452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220072" y="278092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436096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164832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796136" y="31409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12160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724128" y="532763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00192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588224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00192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876256" y="371703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092280" y="33569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132*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876256" y="554365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524328" y="45091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668344" y="39330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102*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397080" y="530120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623407" y="5399638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860032" y="27089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644008" y="31673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Gesamt=1.944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448210885"/>
              </p:ext>
            </p:extLst>
          </p:nvPr>
        </p:nvGraphicFramePr>
        <p:xfrm>
          <a:off x="832579" y="1391287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6097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209,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48 Jahre,	Mittelwert =	48,9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1.735,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65 Jahre,	Mittelwert =	63,7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1.944,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64 Jahre,	Mittelwert =	62,1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61093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84784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51428970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Gesamt=1.944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816" y="3697287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90519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893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256490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1.051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6096" y="3933056"/>
            <a:ext cx="8646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4849415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16%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6096" y="4921423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57055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209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1.735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355976" y="1989421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42798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42798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06818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795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782617729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Gesamt=1.944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Office PowerPoint</Application>
  <PresentationFormat>Bildschirmpräsentation (4:3)</PresentationFormat>
  <Paragraphs>203</Paragraphs>
  <Slides>11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216</cp:revision>
  <cp:lastPrinted>2014-10-09T09:19:55Z</cp:lastPrinted>
  <dcterms:created xsi:type="dcterms:W3CDTF">2014-04-28T10:09:44Z</dcterms:created>
  <dcterms:modified xsi:type="dcterms:W3CDTF">2015-01-08T10:08:14Z</dcterms:modified>
</cp:coreProperties>
</file>