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288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138</c:v>
                </c:pt>
                <c:pt idx="1">
                  <c:v>156</c:v>
                </c:pt>
                <c:pt idx="2">
                  <c:v>187</c:v>
                </c:pt>
                <c:pt idx="3">
                  <c:v>197</c:v>
                </c:pt>
                <c:pt idx="4">
                  <c:v>235</c:v>
                </c:pt>
                <c:pt idx="5">
                  <c:v>241</c:v>
                </c:pt>
                <c:pt idx="6">
                  <c:v>236</c:v>
                </c:pt>
                <c:pt idx="7">
                  <c:v>282</c:v>
                </c:pt>
                <c:pt idx="8">
                  <c:v>304</c:v>
                </c:pt>
                <c:pt idx="9">
                  <c:v>367</c:v>
                </c:pt>
                <c:pt idx="10">
                  <c:v>304</c:v>
                </c:pt>
                <c:pt idx="11">
                  <c:v>175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142</c:v>
                </c:pt>
                <c:pt idx="1">
                  <c:v>94</c:v>
                </c:pt>
                <c:pt idx="2">
                  <c:v>94</c:v>
                </c:pt>
                <c:pt idx="3">
                  <c:v>111</c:v>
                </c:pt>
                <c:pt idx="4">
                  <c:v>99</c:v>
                </c:pt>
                <c:pt idx="5">
                  <c:v>100</c:v>
                </c:pt>
                <c:pt idx="6">
                  <c:v>109</c:v>
                </c:pt>
                <c:pt idx="7">
                  <c:v>113</c:v>
                </c:pt>
                <c:pt idx="8">
                  <c:v>91</c:v>
                </c:pt>
                <c:pt idx="9">
                  <c:v>92</c:v>
                </c:pt>
                <c:pt idx="10">
                  <c:v>86</c:v>
                </c:pt>
                <c:pt idx="11">
                  <c:v>35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280</c:v>
                </c:pt>
                <c:pt idx="1">
                  <c:v>250</c:v>
                </c:pt>
                <c:pt idx="2">
                  <c:v>281</c:v>
                </c:pt>
                <c:pt idx="3">
                  <c:v>308</c:v>
                </c:pt>
                <c:pt idx="4">
                  <c:v>334</c:v>
                </c:pt>
                <c:pt idx="5">
                  <c:v>341</c:v>
                </c:pt>
                <c:pt idx="6">
                  <c:v>345</c:v>
                </c:pt>
                <c:pt idx="7">
                  <c:v>395</c:v>
                </c:pt>
                <c:pt idx="8">
                  <c:v>395</c:v>
                </c:pt>
                <c:pt idx="9">
                  <c:v>459</c:v>
                </c:pt>
                <c:pt idx="10">
                  <c:v>390</c:v>
                </c:pt>
                <c:pt idx="11">
                  <c:v>210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37886592"/>
        <c:axId val="37897344"/>
        <c:axId val="0"/>
      </c:bar3DChart>
      <c:catAx>
        <c:axId val="37886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7897344"/>
        <c:crosses val="autoZero"/>
        <c:auto val="1"/>
        <c:lblAlgn val="ctr"/>
        <c:lblOffset val="100"/>
        <c:noMultiLvlLbl val="0"/>
      </c:catAx>
      <c:valAx>
        <c:axId val="37897344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7886592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0">
                  <c:v>11</c:v>
                </c:pt>
                <c:pt idx="1">
                  <c:v>187</c:v>
                </c:pt>
                <c:pt idx="2">
                  <c:v>533</c:v>
                </c:pt>
                <c:pt idx="3">
                  <c:v>637</c:v>
                </c:pt>
                <c:pt idx="4">
                  <c:v>553</c:v>
                </c:pt>
                <c:pt idx="5">
                  <c:v>416</c:v>
                </c:pt>
                <c:pt idx="6">
                  <c:v>243</c:v>
                </c:pt>
                <c:pt idx="7">
                  <c:v>98</c:v>
                </c:pt>
                <c:pt idx="8">
                  <c:v>43</c:v>
                </c:pt>
                <c:pt idx="9">
                  <c:v>38</c:v>
                </c:pt>
                <c:pt idx="10">
                  <c:v>20</c:v>
                </c:pt>
                <c:pt idx="11">
                  <c:v>23</c:v>
                </c:pt>
                <c:pt idx="12">
                  <c:v>12</c:v>
                </c:pt>
                <c:pt idx="13">
                  <c:v>5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5</c:v>
                </c:pt>
                <c:pt idx="1">
                  <c:v>15</c:v>
                </c:pt>
                <c:pt idx="2">
                  <c:v>28</c:v>
                </c:pt>
                <c:pt idx="3">
                  <c:v>76</c:v>
                </c:pt>
                <c:pt idx="4">
                  <c:v>120</c:v>
                </c:pt>
                <c:pt idx="5">
                  <c:v>179</c:v>
                </c:pt>
                <c:pt idx="6">
                  <c:v>154</c:v>
                </c:pt>
                <c:pt idx="7">
                  <c:v>110</c:v>
                </c:pt>
                <c:pt idx="8">
                  <c:v>99</c:v>
                </c:pt>
                <c:pt idx="9">
                  <c:v>94</c:v>
                </c:pt>
                <c:pt idx="10">
                  <c:v>70</c:v>
                </c:pt>
                <c:pt idx="11">
                  <c:v>80</c:v>
                </c:pt>
                <c:pt idx="12">
                  <c:v>51</c:v>
                </c:pt>
                <c:pt idx="13">
                  <c:v>52</c:v>
                </c:pt>
                <c:pt idx="14">
                  <c:v>24</c:v>
                </c:pt>
                <c:pt idx="15">
                  <c:v>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Tabelle1!$D$2:$D$17</c:f>
              <c:numCache>
                <c:formatCode>General</c:formatCode>
                <c:ptCount val="16"/>
                <c:pt idx="0">
                  <c:v>16</c:v>
                </c:pt>
                <c:pt idx="1">
                  <c:v>202</c:v>
                </c:pt>
                <c:pt idx="2">
                  <c:v>561</c:v>
                </c:pt>
                <c:pt idx="3">
                  <c:v>713</c:v>
                </c:pt>
                <c:pt idx="4">
                  <c:v>673</c:v>
                </c:pt>
                <c:pt idx="5">
                  <c:v>595</c:v>
                </c:pt>
                <c:pt idx="6">
                  <c:v>397</c:v>
                </c:pt>
                <c:pt idx="7">
                  <c:v>208</c:v>
                </c:pt>
                <c:pt idx="8">
                  <c:v>142</c:v>
                </c:pt>
                <c:pt idx="9">
                  <c:v>132</c:v>
                </c:pt>
                <c:pt idx="10">
                  <c:v>90</c:v>
                </c:pt>
                <c:pt idx="11">
                  <c:v>103</c:v>
                </c:pt>
                <c:pt idx="12">
                  <c:v>63</c:v>
                </c:pt>
                <c:pt idx="13">
                  <c:v>57</c:v>
                </c:pt>
                <c:pt idx="14">
                  <c:v>26</c:v>
                </c:pt>
                <c:pt idx="1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38687104"/>
        <c:axId val="38689024"/>
        <c:axId val="0"/>
      </c:bar3DChart>
      <c:catAx>
        <c:axId val="3868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689024"/>
        <c:crosses val="autoZero"/>
        <c:auto val="1"/>
        <c:lblAlgn val="ctr"/>
        <c:lblOffset val="100"/>
        <c:noMultiLvlLbl val="0"/>
      </c:catAx>
      <c:valAx>
        <c:axId val="38689024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68710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D06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2686</c:v>
                </c:pt>
                <c:pt idx="1">
                  <c:v>136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C53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708</c:v>
                </c:pt>
                <c:pt idx="1">
                  <c:v>458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9715200"/>
        <c:axId val="39776256"/>
      </c:barChart>
      <c:catAx>
        <c:axId val="39715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9776256"/>
        <c:crosses val="autoZero"/>
        <c:auto val="1"/>
        <c:lblAlgn val="ctr"/>
        <c:lblOffset val="100"/>
        <c:noMultiLvlLbl val="0"/>
      </c:catAx>
      <c:valAx>
        <c:axId val="39776256"/>
        <c:scaling>
          <c:orientation val="minMax"/>
          <c:max val="4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9715200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59</c:v>
                </c:pt>
                <c:pt idx="1">
                  <c:v>46</c:v>
                </c:pt>
                <c:pt idx="2">
                  <c:v>48</c:v>
                </c:pt>
                <c:pt idx="3">
                  <c:v>45</c:v>
                </c:pt>
                <c:pt idx="4">
                  <c:v>40</c:v>
                </c:pt>
                <c:pt idx="5">
                  <c:v>41</c:v>
                </c:pt>
                <c:pt idx="6">
                  <c:v>27</c:v>
                </c:pt>
                <c:pt idx="7">
                  <c:v>40</c:v>
                </c:pt>
                <c:pt idx="8">
                  <c:v>30</c:v>
                </c:pt>
                <c:pt idx="9">
                  <c:v>17</c:v>
                </c:pt>
                <c:pt idx="10">
                  <c:v>11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18</c:v>
                </c:pt>
                <c:pt idx="1">
                  <c:v>18</c:v>
                </c:pt>
                <c:pt idx="2">
                  <c:v>23</c:v>
                </c:pt>
                <c:pt idx="3">
                  <c:v>22</c:v>
                </c:pt>
                <c:pt idx="4">
                  <c:v>33</c:v>
                </c:pt>
                <c:pt idx="5">
                  <c:v>29</c:v>
                </c:pt>
                <c:pt idx="6">
                  <c:v>27</c:v>
                </c:pt>
                <c:pt idx="7">
                  <c:v>34</c:v>
                </c:pt>
                <c:pt idx="8">
                  <c:v>52</c:v>
                </c:pt>
                <c:pt idx="9">
                  <c:v>58</c:v>
                </c:pt>
                <c:pt idx="10">
                  <c:v>94</c:v>
                </c:pt>
                <c:pt idx="11">
                  <c:v>206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203</c:v>
                </c:pt>
                <c:pt idx="1">
                  <c:v>186</c:v>
                </c:pt>
                <c:pt idx="2">
                  <c:v>210</c:v>
                </c:pt>
                <c:pt idx="3">
                  <c:v>241</c:v>
                </c:pt>
                <c:pt idx="4">
                  <c:v>261</c:v>
                </c:pt>
                <c:pt idx="5">
                  <c:v>271</c:v>
                </c:pt>
                <c:pt idx="6">
                  <c:v>291</c:v>
                </c:pt>
                <c:pt idx="7">
                  <c:v>321</c:v>
                </c:pt>
                <c:pt idx="8">
                  <c:v>313</c:v>
                </c:pt>
                <c:pt idx="9">
                  <c:v>384</c:v>
                </c:pt>
                <c:pt idx="10">
                  <c:v>285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189952"/>
        <c:axId val="42903808"/>
      </c:barChart>
      <c:catAx>
        <c:axId val="4218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903808"/>
        <c:crosses val="autoZero"/>
        <c:auto val="1"/>
        <c:lblAlgn val="ctr"/>
        <c:lblOffset val="100"/>
        <c:noMultiLvlLbl val="0"/>
      </c:catAx>
      <c:valAx>
        <c:axId val="429038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18995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59</c:v>
                </c:pt>
                <c:pt idx="1">
                  <c:v>46</c:v>
                </c:pt>
                <c:pt idx="2">
                  <c:v>48</c:v>
                </c:pt>
                <c:pt idx="3">
                  <c:v>45</c:v>
                </c:pt>
                <c:pt idx="4">
                  <c:v>40</c:v>
                </c:pt>
                <c:pt idx="5">
                  <c:v>41</c:v>
                </c:pt>
                <c:pt idx="6">
                  <c:v>27</c:v>
                </c:pt>
                <c:pt idx="7">
                  <c:v>40</c:v>
                </c:pt>
                <c:pt idx="8">
                  <c:v>30</c:v>
                </c:pt>
                <c:pt idx="9">
                  <c:v>17</c:v>
                </c:pt>
                <c:pt idx="10">
                  <c:v>11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10</c:v>
                </c:pt>
                <c:pt idx="6">
                  <c:v>8</c:v>
                </c:pt>
                <c:pt idx="7">
                  <c:v>12</c:v>
                </c:pt>
                <c:pt idx="8">
                  <c:v>27</c:v>
                </c:pt>
                <c:pt idx="9">
                  <c:v>23</c:v>
                </c:pt>
                <c:pt idx="10">
                  <c:v>42</c:v>
                </c:pt>
                <c:pt idx="11">
                  <c:v>206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220</c:v>
                </c:pt>
                <c:pt idx="1">
                  <c:v>202</c:v>
                </c:pt>
                <c:pt idx="2">
                  <c:v>228</c:v>
                </c:pt>
                <c:pt idx="3">
                  <c:v>258</c:v>
                </c:pt>
                <c:pt idx="4">
                  <c:v>289</c:v>
                </c:pt>
                <c:pt idx="5">
                  <c:v>290</c:v>
                </c:pt>
                <c:pt idx="6">
                  <c:v>310</c:v>
                </c:pt>
                <c:pt idx="7">
                  <c:v>343</c:v>
                </c:pt>
                <c:pt idx="8">
                  <c:v>338</c:v>
                </c:pt>
                <c:pt idx="9">
                  <c:v>419</c:v>
                </c:pt>
                <c:pt idx="10">
                  <c:v>337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79200"/>
        <c:axId val="101786368"/>
      </c:barChart>
      <c:catAx>
        <c:axId val="9697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1786368"/>
        <c:crosses val="autoZero"/>
        <c:auto val="1"/>
        <c:lblAlgn val="ctr"/>
        <c:lblOffset val="100"/>
        <c:noMultiLvlLbl val="0"/>
      </c:catAx>
      <c:valAx>
        <c:axId val="1017863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97920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02.12.2014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Gebärmutterhals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Gebärmutterhals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C53, D06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97048228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Gesamt=3.988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877617" y="3462099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740352" y="3822139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740352" y="4110171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740352" y="3540184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5.732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2.330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4.065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1.667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Gebärmutterhals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C53, D06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8.062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Datenbestand Klinisches Krebsregister: Gebärmutterhals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3.988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595370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Gebärmutterhals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889642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Grafik 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625377030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Gesamt=3.988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551420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2.822 (Cis/CIN III) 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1.166</a:t>
            </a:r>
          </a:p>
          <a:p>
            <a:pPr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3.988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524707"/>
            <a:ext cx="2746604" cy="88442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642012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2002052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173069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43915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31393" y="4535542"/>
            <a:ext cx="4602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907704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051720" y="35010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80456" y="436510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483768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627784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339752" y="4077072"/>
            <a:ext cx="559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059832" y="47971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131840" y="29969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932584" y="395947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635896" y="48955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707904" y="273534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508648" y="364502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139952" y="48235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283968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067944" y="357301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241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292080" y="47251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436096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220072" y="321297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12160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740896" y="299695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444208" y="49411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516216" y="15832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459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00192" y="244731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367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020272" y="503959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092280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390*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893024" y="299695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524328" y="547164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668344" y="386104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210*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452320" y="417550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644008" y="36450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860032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716016" y="475156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Gesamt=3.988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488912630"/>
              </p:ext>
            </p:extLst>
          </p:nvPr>
        </p:nvGraphicFramePr>
        <p:xfrm>
          <a:off x="832579" y="1463295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453336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90625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73867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2.822,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35 Jahre,	Mittelwert =	36,5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1.166,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50 Jahre,	Mittelwert =	52,8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3.988,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38 Jahre,	Mittelwert =	41,2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40768"/>
            <a:ext cx="5976664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6445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35476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24499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096285072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Gesamt=3.988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93305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443711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594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915295" y="23488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3.394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292080" y="4797152"/>
            <a:ext cx="1089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77%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28331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011639" y="494116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23%</a:t>
            </a:r>
            <a:endParaRPr lang="de-DE" altLang="de-DE" sz="1600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426541" y="2062590"/>
            <a:ext cx="25572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2.822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1.166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211960" y="2009166"/>
            <a:ext cx="2808312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4283968" y="2108175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283968" y="2324199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91778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720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53958477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Gesamt=3.988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482</Words>
  <Application>Microsoft Office PowerPoint</Application>
  <PresentationFormat>Bildschirmpräsentation (4:3)</PresentationFormat>
  <Paragraphs>197</Paragraphs>
  <Slides>11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218</cp:revision>
  <cp:lastPrinted>2014-12-02T09:17:12Z</cp:lastPrinted>
  <dcterms:created xsi:type="dcterms:W3CDTF">2014-04-28T10:09:44Z</dcterms:created>
  <dcterms:modified xsi:type="dcterms:W3CDTF">2015-01-08T10:08:36Z</dcterms:modified>
</cp:coreProperties>
</file>