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288" r:id="rId4"/>
    <p:sldId id="289" r:id="rId5"/>
    <p:sldId id="294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4</c:v>
                </c:pt>
                <c:pt idx="1">
                  <c:v>13</c:v>
                </c:pt>
                <c:pt idx="2">
                  <c:v>20</c:v>
                </c:pt>
                <c:pt idx="3">
                  <c:v>11</c:v>
                </c:pt>
                <c:pt idx="4">
                  <c:v>17</c:v>
                </c:pt>
                <c:pt idx="5">
                  <c:v>14</c:v>
                </c:pt>
                <c:pt idx="6">
                  <c:v>11</c:v>
                </c:pt>
                <c:pt idx="7">
                  <c:v>21</c:v>
                </c:pt>
                <c:pt idx="8">
                  <c:v>19</c:v>
                </c:pt>
                <c:pt idx="9">
                  <c:v>17</c:v>
                </c:pt>
                <c:pt idx="10">
                  <c:v>15</c:v>
                </c:pt>
                <c:pt idx="11">
                  <c:v>13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25</c:v>
                </c:pt>
                <c:pt idx="1">
                  <c:v>44</c:v>
                </c:pt>
                <c:pt idx="2">
                  <c:v>37</c:v>
                </c:pt>
                <c:pt idx="3">
                  <c:v>38</c:v>
                </c:pt>
                <c:pt idx="4">
                  <c:v>54</c:v>
                </c:pt>
                <c:pt idx="5">
                  <c:v>52</c:v>
                </c:pt>
                <c:pt idx="6">
                  <c:v>57</c:v>
                </c:pt>
                <c:pt idx="7">
                  <c:v>74</c:v>
                </c:pt>
                <c:pt idx="8">
                  <c:v>68</c:v>
                </c:pt>
                <c:pt idx="9">
                  <c:v>63</c:v>
                </c:pt>
                <c:pt idx="10">
                  <c:v>57</c:v>
                </c:pt>
                <c:pt idx="11">
                  <c:v>28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Tabelle1!$A$2:$A$13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29</c:v>
                </c:pt>
                <c:pt idx="1">
                  <c:v>57</c:v>
                </c:pt>
                <c:pt idx="2">
                  <c:v>57</c:v>
                </c:pt>
                <c:pt idx="3">
                  <c:v>49</c:v>
                </c:pt>
                <c:pt idx="4">
                  <c:v>71</c:v>
                </c:pt>
                <c:pt idx="5">
                  <c:v>66</c:v>
                </c:pt>
                <c:pt idx="6">
                  <c:v>68</c:v>
                </c:pt>
                <c:pt idx="7">
                  <c:v>95</c:v>
                </c:pt>
                <c:pt idx="8">
                  <c:v>87</c:v>
                </c:pt>
                <c:pt idx="9">
                  <c:v>80</c:v>
                </c:pt>
                <c:pt idx="10">
                  <c:v>72</c:v>
                </c:pt>
                <c:pt idx="1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41522688"/>
        <c:axId val="41533440"/>
        <c:axId val="0"/>
      </c:bar3DChart>
      <c:catAx>
        <c:axId val="41522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1533440"/>
        <c:crosses val="autoZero"/>
        <c:auto val="1"/>
        <c:lblAlgn val="ctr"/>
        <c:lblOffset val="100"/>
        <c:noMultiLvlLbl val="0"/>
      </c:catAx>
      <c:valAx>
        <c:axId val="41533440"/>
        <c:scaling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1522688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Tabelle1!$B$2:$B$17</c:f>
              <c:numCache>
                <c:formatCode>General</c:formatCode>
                <c:ptCount val="16"/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13</c:v>
                </c:pt>
                <c:pt idx="5">
                  <c:v>22</c:v>
                </c:pt>
                <c:pt idx="6">
                  <c:v>23</c:v>
                </c:pt>
                <c:pt idx="7">
                  <c:v>18</c:v>
                </c:pt>
                <c:pt idx="8">
                  <c:v>18</c:v>
                </c:pt>
                <c:pt idx="9">
                  <c:v>17</c:v>
                </c:pt>
                <c:pt idx="10">
                  <c:v>12</c:v>
                </c:pt>
                <c:pt idx="11">
                  <c:v>14</c:v>
                </c:pt>
                <c:pt idx="12">
                  <c:v>12</c:v>
                </c:pt>
                <c:pt idx="13">
                  <c:v>6</c:v>
                </c:pt>
                <c:pt idx="14">
                  <c:v>5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Tabelle1!$C$2:$C$17</c:f>
              <c:numCache>
                <c:formatCode>General</c:formatCode>
                <c:ptCount val="16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8</c:v>
                </c:pt>
                <c:pt idx="5">
                  <c:v>23</c:v>
                </c:pt>
                <c:pt idx="6">
                  <c:v>41</c:v>
                </c:pt>
                <c:pt idx="7">
                  <c:v>34</c:v>
                </c:pt>
                <c:pt idx="8">
                  <c:v>31</c:v>
                </c:pt>
                <c:pt idx="9">
                  <c:v>58</c:v>
                </c:pt>
                <c:pt idx="10">
                  <c:v>53</c:v>
                </c:pt>
                <c:pt idx="11">
                  <c:v>84</c:v>
                </c:pt>
                <c:pt idx="12">
                  <c:v>85</c:v>
                </c:pt>
                <c:pt idx="13">
                  <c:v>87</c:v>
                </c:pt>
                <c:pt idx="14">
                  <c:v>60</c:v>
                </c:pt>
                <c:pt idx="15">
                  <c:v>21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Tabelle1!$D$2:$D$17</c:f>
              <c:numCache>
                <c:formatCode>General</c:formatCode>
                <c:ptCount val="16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11</c:v>
                </c:pt>
                <c:pt idx="4">
                  <c:v>21</c:v>
                </c:pt>
                <c:pt idx="5">
                  <c:v>45</c:v>
                </c:pt>
                <c:pt idx="6">
                  <c:v>64</c:v>
                </c:pt>
                <c:pt idx="7">
                  <c:v>52</c:v>
                </c:pt>
                <c:pt idx="8">
                  <c:v>49</c:v>
                </c:pt>
                <c:pt idx="9">
                  <c:v>75</c:v>
                </c:pt>
                <c:pt idx="10">
                  <c:v>65</c:v>
                </c:pt>
                <c:pt idx="11">
                  <c:v>98</c:v>
                </c:pt>
                <c:pt idx="12">
                  <c:v>97</c:v>
                </c:pt>
                <c:pt idx="13">
                  <c:v>93</c:v>
                </c:pt>
                <c:pt idx="14">
                  <c:v>65</c:v>
                </c:pt>
                <c:pt idx="15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96933376"/>
        <c:axId val="96935296"/>
        <c:axId val="0"/>
      </c:bar3DChart>
      <c:catAx>
        <c:axId val="96933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96935296"/>
        <c:crosses val="autoZero"/>
        <c:auto val="1"/>
        <c:lblAlgn val="ctr"/>
        <c:lblOffset val="100"/>
        <c:noMultiLvlLbl val="0"/>
      </c:catAx>
      <c:valAx>
        <c:axId val="96935296"/>
        <c:scaling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96933376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D07.1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126</c:v>
                </c:pt>
                <c:pt idx="1">
                  <c:v>49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C51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217</c:v>
                </c:pt>
                <c:pt idx="1">
                  <c:v>380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11391104"/>
        <c:axId val="111392640"/>
      </c:barChart>
      <c:catAx>
        <c:axId val="111391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1392640"/>
        <c:crosses val="autoZero"/>
        <c:auto val="1"/>
        <c:lblAlgn val="ctr"/>
        <c:lblOffset val="100"/>
        <c:noMultiLvlLbl val="0"/>
      </c:catAx>
      <c:valAx>
        <c:axId val="111392640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1391104"/>
        <c:crosses val="autoZero"/>
        <c:crossBetween val="between"/>
        <c:majorUnit val="100"/>
        <c:min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15</c:v>
                </c:pt>
                <c:pt idx="1">
                  <c:v>33</c:v>
                </c:pt>
                <c:pt idx="2">
                  <c:v>27</c:v>
                </c:pt>
                <c:pt idx="3">
                  <c:v>14</c:v>
                </c:pt>
                <c:pt idx="4">
                  <c:v>25</c:v>
                </c:pt>
                <c:pt idx="5">
                  <c:v>25</c:v>
                </c:pt>
                <c:pt idx="6">
                  <c:v>24</c:v>
                </c:pt>
                <c:pt idx="7">
                  <c:v>20</c:v>
                </c:pt>
                <c:pt idx="8">
                  <c:v>16</c:v>
                </c:pt>
                <c:pt idx="9">
                  <c:v>11</c:v>
                </c:pt>
                <c:pt idx="10">
                  <c:v>8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10</c:v>
                </c:pt>
                <c:pt idx="5">
                  <c:v>6</c:v>
                </c:pt>
                <c:pt idx="6">
                  <c:v>7</c:v>
                </c:pt>
                <c:pt idx="7">
                  <c:v>16</c:v>
                </c:pt>
                <c:pt idx="8">
                  <c:v>17</c:v>
                </c:pt>
                <c:pt idx="9">
                  <c:v>15</c:v>
                </c:pt>
                <c:pt idx="10">
                  <c:v>25</c:v>
                </c:pt>
                <c:pt idx="11">
                  <c:v>37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13</c:v>
                </c:pt>
                <c:pt idx="1">
                  <c:v>18</c:v>
                </c:pt>
                <c:pt idx="2">
                  <c:v>28</c:v>
                </c:pt>
                <c:pt idx="3">
                  <c:v>33</c:v>
                </c:pt>
                <c:pt idx="4">
                  <c:v>36</c:v>
                </c:pt>
                <c:pt idx="5">
                  <c:v>35</c:v>
                </c:pt>
                <c:pt idx="6">
                  <c:v>37</c:v>
                </c:pt>
                <c:pt idx="7">
                  <c:v>59</c:v>
                </c:pt>
                <c:pt idx="8">
                  <c:v>54</c:v>
                </c:pt>
                <c:pt idx="9">
                  <c:v>54</c:v>
                </c:pt>
                <c:pt idx="10">
                  <c:v>39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471424"/>
        <c:axId val="130525056"/>
      </c:barChart>
      <c:catAx>
        <c:axId val="13047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0525056"/>
        <c:crosses val="autoZero"/>
        <c:auto val="1"/>
        <c:lblAlgn val="ctr"/>
        <c:lblOffset val="100"/>
        <c:noMultiLvlLbl val="0"/>
      </c:catAx>
      <c:valAx>
        <c:axId val="1305250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047142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15</c:v>
                </c:pt>
                <c:pt idx="1">
                  <c:v>33</c:v>
                </c:pt>
                <c:pt idx="2">
                  <c:v>27</c:v>
                </c:pt>
                <c:pt idx="3">
                  <c:v>14</c:v>
                </c:pt>
                <c:pt idx="4">
                  <c:v>25</c:v>
                </c:pt>
                <c:pt idx="5">
                  <c:v>25</c:v>
                </c:pt>
                <c:pt idx="6">
                  <c:v>24</c:v>
                </c:pt>
                <c:pt idx="7">
                  <c:v>20</c:v>
                </c:pt>
                <c:pt idx="8">
                  <c:v>16</c:v>
                </c:pt>
                <c:pt idx="9">
                  <c:v>11</c:v>
                </c:pt>
                <c:pt idx="10">
                  <c:v>8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9</c:v>
                </c:pt>
                <c:pt idx="8">
                  <c:v>8</c:v>
                </c:pt>
                <c:pt idx="9">
                  <c:v>11</c:v>
                </c:pt>
                <c:pt idx="10">
                  <c:v>18</c:v>
                </c:pt>
                <c:pt idx="11">
                  <c:v>37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14</c:v>
                </c:pt>
                <c:pt idx="1">
                  <c:v>24</c:v>
                </c:pt>
                <c:pt idx="2">
                  <c:v>30</c:v>
                </c:pt>
                <c:pt idx="3">
                  <c:v>35</c:v>
                </c:pt>
                <c:pt idx="4">
                  <c:v>42</c:v>
                </c:pt>
                <c:pt idx="5">
                  <c:v>38</c:v>
                </c:pt>
                <c:pt idx="6">
                  <c:v>41</c:v>
                </c:pt>
                <c:pt idx="7">
                  <c:v>66</c:v>
                </c:pt>
                <c:pt idx="8">
                  <c:v>63</c:v>
                </c:pt>
                <c:pt idx="9">
                  <c:v>58</c:v>
                </c:pt>
                <c:pt idx="10">
                  <c:v>46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409728"/>
        <c:axId val="147124224"/>
      </c:barChart>
      <c:catAx>
        <c:axId val="14640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47124224"/>
        <c:crosses val="autoZero"/>
        <c:auto val="1"/>
        <c:lblAlgn val="ctr"/>
        <c:lblOffset val="100"/>
        <c:noMultiLvlLbl val="0"/>
      </c:catAx>
      <c:valAx>
        <c:axId val="1471242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4640972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08.01.2015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08.01.2015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Vulva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Vulva</a:t>
            </a:r>
            <a:endParaRPr lang="de-DE" altLang="de-DE" sz="36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C51, D07.1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145638777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Gesamt=772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1.068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342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805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263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Vulva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C51, D07.1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1.410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Vulva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772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595370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Vulva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814093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D07.1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Grafik 3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694782996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Gesamt=772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551420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175 (Cis/VIN III) 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597</a:t>
            </a:r>
          </a:p>
          <a:p>
            <a:pPr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772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536466"/>
            <a:ext cx="2746604" cy="8459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642012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2002052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173069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48691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75656" y="46795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76400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835696" y="410349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051720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80456" y="530120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411760" y="43915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627784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339752" y="503959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987824" y="43915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131840" y="393305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915816" y="537321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563888" y="374345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707904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436640" y="515719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139952" y="381546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283968" y="328498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047343" y="5255622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220072" y="29969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436096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164832" y="501317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796136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12160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724128" y="508518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72200" y="33834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516216" y="273534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00192" y="515719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948264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092280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72*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821016" y="522920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452320" y="47251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668344" y="422108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41*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397080" y="530120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623407" y="5373216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860032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644008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abgeschlossen</a:t>
            </a:r>
            <a:endParaRPr lang="de-DE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Gesamt=772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925442158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41384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175,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54 Jahre,	Mittelwert =	55,2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597,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72 Jahre,	Mittelwert =	68,8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	772,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69 Jahre,	Mittelwert =	65,7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361093"/>
            <a:ext cx="5904656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484784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950434178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Gesamt=772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78904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249289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429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297720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343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55183" y="3769295"/>
            <a:ext cx="1089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89%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295" y="470539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35575" y="492142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10317" y="2042845"/>
            <a:ext cx="24497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175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597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95736" y="1989421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267744" y="208784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267744" y="2304454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0321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70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770194496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5189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(LK &gt; 01.01.2013)</a:t>
            </a:r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Gesamt=772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501</Words>
  <Application>Microsoft Office PowerPoint</Application>
  <PresentationFormat>Bildschirmpräsentation (4:3)</PresentationFormat>
  <Paragraphs>203</Paragraphs>
  <Slides>11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198</cp:revision>
  <cp:lastPrinted>2014-10-09T09:19:55Z</cp:lastPrinted>
  <dcterms:created xsi:type="dcterms:W3CDTF">2014-04-28T10:09:44Z</dcterms:created>
  <dcterms:modified xsi:type="dcterms:W3CDTF">2015-01-08T10:06:29Z</dcterms:modified>
</cp:coreProperties>
</file>