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3" r:id="rId2"/>
    <p:sldId id="287" r:id="rId3"/>
    <p:sldId id="288" r:id="rId4"/>
    <p:sldId id="284" r:id="rId5"/>
    <p:sldId id="289" r:id="rId6"/>
    <p:sldId id="295" r:id="rId7"/>
    <p:sldId id="292" r:id="rId8"/>
    <p:sldId id="291" r:id="rId9"/>
    <p:sldId id="277" r:id="rId10"/>
    <p:sldId id="280" r:id="rId11"/>
    <p:sldId id="294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10</c:v>
                </c:pt>
                <c:pt idx="9">
                  <c:v>7</c:v>
                </c:pt>
                <c:pt idx="10">
                  <c:v>6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68</c:v>
                </c:pt>
                <c:pt idx="1">
                  <c:v>70</c:v>
                </c:pt>
                <c:pt idx="2">
                  <c:v>67</c:v>
                </c:pt>
                <c:pt idx="3">
                  <c:v>56</c:v>
                </c:pt>
                <c:pt idx="4">
                  <c:v>60</c:v>
                </c:pt>
                <c:pt idx="5">
                  <c:v>60</c:v>
                </c:pt>
                <c:pt idx="6">
                  <c:v>82</c:v>
                </c:pt>
                <c:pt idx="7">
                  <c:v>77</c:v>
                </c:pt>
                <c:pt idx="8">
                  <c:v>69</c:v>
                </c:pt>
                <c:pt idx="9">
                  <c:v>73</c:v>
                </c:pt>
                <c:pt idx="10">
                  <c:v>62</c:v>
                </c:pt>
                <c:pt idx="1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499136"/>
        <c:axId val="47500672"/>
      </c:barChart>
      <c:catAx>
        <c:axId val="4749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7500672"/>
        <c:crosses val="autoZero"/>
        <c:auto val="1"/>
        <c:lblAlgn val="ctr"/>
        <c:lblOffset val="100"/>
        <c:noMultiLvlLbl val="0"/>
      </c:catAx>
      <c:valAx>
        <c:axId val="47500672"/>
        <c:scaling>
          <c:orientation val="minMax"/>
          <c:max val="11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7499136"/>
        <c:crosses val="autoZero"/>
        <c:crossBetween val="between"/>
        <c:majorUnit val="1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7">
                  <c:v>2</c:v>
                </c:pt>
                <c:pt idx="8">
                  <c:v>15</c:v>
                </c:pt>
                <c:pt idx="9">
                  <c:v>42</c:v>
                </c:pt>
                <c:pt idx="10">
                  <c:v>72</c:v>
                </c:pt>
                <c:pt idx="11">
                  <c:v>111</c:v>
                </c:pt>
                <c:pt idx="12">
                  <c:v>132</c:v>
                </c:pt>
                <c:pt idx="13">
                  <c:v>135</c:v>
                </c:pt>
                <c:pt idx="14">
                  <c:v>101</c:v>
                </c:pt>
                <c:pt idx="15">
                  <c:v>66</c:v>
                </c:pt>
                <c:pt idx="16">
                  <c:v>30</c:v>
                </c:pt>
                <c:pt idx="17">
                  <c:v>10</c:v>
                </c:pt>
                <c:pt idx="18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12</c:v>
                </c:pt>
                <c:pt idx="10">
                  <c:v>7</c:v>
                </c:pt>
                <c:pt idx="11">
                  <c:v>20</c:v>
                </c:pt>
                <c:pt idx="12">
                  <c:v>13</c:v>
                </c:pt>
                <c:pt idx="13">
                  <c:v>14</c:v>
                </c:pt>
                <c:pt idx="14">
                  <c:v>18</c:v>
                </c:pt>
                <c:pt idx="15">
                  <c:v>11</c:v>
                </c:pt>
                <c:pt idx="16">
                  <c:v>8</c:v>
                </c:pt>
                <c:pt idx="17">
                  <c:v>4</c:v>
                </c:pt>
                <c:pt idx="1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087616"/>
        <c:axId val="47089152"/>
        <c:axId val="0"/>
      </c:bar3DChart>
      <c:catAx>
        <c:axId val="4708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7089152"/>
        <c:crosses val="autoZero"/>
        <c:auto val="1"/>
        <c:lblAlgn val="ctr"/>
        <c:lblOffset val="100"/>
        <c:noMultiLvlLbl val="0"/>
      </c:catAx>
      <c:valAx>
        <c:axId val="47089152"/>
        <c:scaling>
          <c:orientation val="minMax"/>
          <c:max val="18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7087616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465</c:v>
                </c:pt>
                <c:pt idx="1">
                  <c:v>370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1286656"/>
        <c:axId val="50540928"/>
      </c:barChart>
      <c:catAx>
        <c:axId val="41286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0540928"/>
        <c:crosses val="autoZero"/>
        <c:auto val="1"/>
        <c:lblAlgn val="ctr"/>
        <c:lblOffset val="100"/>
        <c:noMultiLvlLbl val="0"/>
      </c:catAx>
      <c:valAx>
        <c:axId val="50540928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1286656"/>
        <c:crosses val="autoZero"/>
        <c:crossBetween val="between"/>
        <c:majorUnit val="100"/>
        <c:minorUnit val="2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46</c:v>
                </c:pt>
                <c:pt idx="1">
                  <c:v>39</c:v>
                </c:pt>
                <c:pt idx="2">
                  <c:v>33</c:v>
                </c:pt>
                <c:pt idx="3">
                  <c:v>33</c:v>
                </c:pt>
                <c:pt idx="4">
                  <c:v>33</c:v>
                </c:pt>
                <c:pt idx="5">
                  <c:v>35</c:v>
                </c:pt>
                <c:pt idx="6">
                  <c:v>38</c:v>
                </c:pt>
                <c:pt idx="7">
                  <c:v>27</c:v>
                </c:pt>
                <c:pt idx="8">
                  <c:v>26</c:v>
                </c:pt>
                <c:pt idx="9">
                  <c:v>16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7</c:v>
                </c:pt>
                <c:pt idx="1">
                  <c:v>10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  <c:pt idx="5">
                  <c:v>13</c:v>
                </c:pt>
                <c:pt idx="6">
                  <c:v>15</c:v>
                </c:pt>
                <c:pt idx="7">
                  <c:v>15</c:v>
                </c:pt>
                <c:pt idx="8">
                  <c:v>14</c:v>
                </c:pt>
                <c:pt idx="9">
                  <c:v>21</c:v>
                </c:pt>
                <c:pt idx="10">
                  <c:v>31</c:v>
                </c:pt>
                <c:pt idx="11">
                  <c:v>31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20</c:v>
                </c:pt>
                <c:pt idx="1">
                  <c:v>25</c:v>
                </c:pt>
                <c:pt idx="2">
                  <c:v>32</c:v>
                </c:pt>
                <c:pt idx="3">
                  <c:v>21</c:v>
                </c:pt>
                <c:pt idx="4">
                  <c:v>21</c:v>
                </c:pt>
                <c:pt idx="5">
                  <c:v>20</c:v>
                </c:pt>
                <c:pt idx="6">
                  <c:v>33</c:v>
                </c:pt>
                <c:pt idx="7">
                  <c:v>38</c:v>
                </c:pt>
                <c:pt idx="8">
                  <c:v>39</c:v>
                </c:pt>
                <c:pt idx="9">
                  <c:v>43</c:v>
                </c:pt>
                <c:pt idx="10">
                  <c:v>32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844608"/>
        <c:axId val="49846144"/>
      </c:barChart>
      <c:catAx>
        <c:axId val="4984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9846144"/>
        <c:crosses val="autoZero"/>
        <c:auto val="1"/>
        <c:lblAlgn val="ctr"/>
        <c:lblOffset val="100"/>
        <c:noMultiLvlLbl val="0"/>
      </c:catAx>
      <c:valAx>
        <c:axId val="498461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984460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46</c:v>
                </c:pt>
                <c:pt idx="1">
                  <c:v>39</c:v>
                </c:pt>
                <c:pt idx="2">
                  <c:v>33</c:v>
                </c:pt>
                <c:pt idx="3">
                  <c:v>33</c:v>
                </c:pt>
                <c:pt idx="4">
                  <c:v>33</c:v>
                </c:pt>
                <c:pt idx="5">
                  <c:v>35</c:v>
                </c:pt>
                <c:pt idx="6">
                  <c:v>38</c:v>
                </c:pt>
                <c:pt idx="7">
                  <c:v>27</c:v>
                </c:pt>
                <c:pt idx="8">
                  <c:v>26</c:v>
                </c:pt>
                <c:pt idx="9">
                  <c:v>16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8</c:v>
                </c:pt>
                <c:pt idx="5">
                  <c:v>9</c:v>
                </c:pt>
                <c:pt idx="6">
                  <c:v>13</c:v>
                </c:pt>
                <c:pt idx="7">
                  <c:v>12</c:v>
                </c:pt>
                <c:pt idx="8">
                  <c:v>13</c:v>
                </c:pt>
                <c:pt idx="9">
                  <c:v>15</c:v>
                </c:pt>
                <c:pt idx="10">
                  <c:v>26</c:v>
                </c:pt>
                <c:pt idx="11">
                  <c:v>31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23</c:v>
                </c:pt>
                <c:pt idx="1">
                  <c:v>31</c:v>
                </c:pt>
                <c:pt idx="2">
                  <c:v>35</c:v>
                </c:pt>
                <c:pt idx="3">
                  <c:v>24</c:v>
                </c:pt>
                <c:pt idx="4">
                  <c:v>21</c:v>
                </c:pt>
                <c:pt idx="5">
                  <c:v>24</c:v>
                </c:pt>
                <c:pt idx="6">
                  <c:v>35</c:v>
                </c:pt>
                <c:pt idx="7">
                  <c:v>41</c:v>
                </c:pt>
                <c:pt idx="8">
                  <c:v>40</c:v>
                </c:pt>
                <c:pt idx="9">
                  <c:v>49</c:v>
                </c:pt>
                <c:pt idx="10">
                  <c:v>37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722880"/>
        <c:axId val="51837184"/>
      </c:barChart>
      <c:catAx>
        <c:axId val="5172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1837184"/>
        <c:crosses val="autoZero"/>
        <c:auto val="1"/>
        <c:lblAlgn val="ctr"/>
        <c:lblOffset val="100"/>
        <c:noMultiLvlLbl val="0"/>
      </c:catAx>
      <c:valAx>
        <c:axId val="518371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172288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Kehlkopf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C32, D02.0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984916225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Gesamt=835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923928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1.687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2.694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904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783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Kehlkopf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C32, D02.0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4.381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9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595370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237312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7" name="Grafik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0" cy="5400000"/>
          </a:xfrm>
          <a:prstGeom prst="rect">
            <a:avLst/>
          </a:prstGeom>
        </p:spPr>
      </p:pic>
      <p:graphicFrame>
        <p:nvGraphicFramePr>
          <p:cNvPr id="1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611804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D02.0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897756366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Gesamt=835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661899"/>
            <a:ext cx="2610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	777</a:t>
            </a:r>
          </a:p>
          <a:p>
            <a:pPr>
              <a:tabLst>
                <a:tab pos="1341438" algn="l"/>
                <a:tab pos="1700213" algn="l"/>
                <a:tab pos="1978025" algn="l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	58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28800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27809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16832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279196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84649" y="430412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84649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051720" y="271995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123728" y="42210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123728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555776" y="285293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664769" y="443711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64769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131840" y="329601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203848" y="455093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40833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635896" y="321297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744889" y="458112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44889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139952" y="299695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283968" y="459216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283968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716016" y="227687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825009" y="393305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825009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5220072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364088" y="400506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329065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5796136" y="25649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905129" y="42210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868144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300192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409185" y="414908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444208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876256" y="293597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68*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948264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948264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452320" y="42930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489305" y="512699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489305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732240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987511046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Gesamt=835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n=719,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63,9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n=116,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63,6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793201129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Gesamt=835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64502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400506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32913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465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83319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370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125268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90759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580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48267559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Gesamt=835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500</Words>
  <Application>Microsoft Office PowerPoint</Application>
  <PresentationFormat>Bildschirmpräsentation (4:3)</PresentationFormat>
  <Paragraphs>200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155</cp:revision>
  <cp:lastPrinted>2014-10-09T09:19:55Z</cp:lastPrinted>
  <dcterms:created xsi:type="dcterms:W3CDTF">2014-04-28T10:09:44Z</dcterms:created>
  <dcterms:modified xsi:type="dcterms:W3CDTF">2015-01-12T09:54:17Z</dcterms:modified>
</cp:coreProperties>
</file>