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3" r:id="rId2"/>
    <p:sldId id="287" r:id="rId3"/>
    <p:sldId id="289" r:id="rId4"/>
    <p:sldId id="284" r:id="rId5"/>
    <p:sldId id="282" r:id="rId6"/>
    <p:sldId id="295" r:id="rId7"/>
    <p:sldId id="291" r:id="rId8"/>
    <p:sldId id="292" r:id="rId9"/>
    <p:sldId id="277" r:id="rId10"/>
    <p:sldId id="290" r:id="rId11"/>
    <p:sldId id="294" r:id="rId12"/>
  </p:sldIdLst>
  <p:sldSz cx="9144000" cy="6858000" type="screen4x3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3.434290332296011E-3"/>
                  <c:y val="-0.363050840176089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792413705596002E-5"/>
                  <c:y val="-0.418129700329502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0633259463281604E-3"/>
                  <c:y val="-0.448329420401958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436257571623233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7168153198558103E-3"/>
                  <c:y val="-0.44206624895176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267663737310844E-4"/>
                  <c:y val="-0.425140649660745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5460730266065602E-3"/>
                  <c:y val="-0.438077887574275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6260633072115129E-3"/>
                  <c:y val="-0.43968233476841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4613155871107879E-3"/>
                  <c:y val="-0.415050539873936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4344322627143397E-3"/>
                  <c:y val="-0.416440819739804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475291191542763E-4"/>
                  <c:y val="-0.39805475665210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7083636474373E-3"/>
                  <c:y val="-0.250000478526801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067316745830723E-4"/>
                  <c:y val="-0.42561300878298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742</c:v>
                </c:pt>
                <c:pt idx="1">
                  <c:v>840</c:v>
                </c:pt>
                <c:pt idx="2">
                  <c:v>931</c:v>
                </c:pt>
                <c:pt idx="3">
                  <c:v>892</c:v>
                </c:pt>
                <c:pt idx="4">
                  <c:v>914</c:v>
                </c:pt>
                <c:pt idx="5">
                  <c:v>859</c:v>
                </c:pt>
                <c:pt idx="6">
                  <c:v>885</c:v>
                </c:pt>
                <c:pt idx="7">
                  <c:v>884</c:v>
                </c:pt>
                <c:pt idx="8">
                  <c:v>845</c:v>
                </c:pt>
                <c:pt idx="9">
                  <c:v>839</c:v>
                </c:pt>
                <c:pt idx="10">
                  <c:v>817</c:v>
                </c:pt>
                <c:pt idx="11">
                  <c:v>498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586880"/>
        <c:axId val="47985408"/>
      </c:barChart>
      <c:catAx>
        <c:axId val="4658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7985408"/>
        <c:crosses val="autoZero"/>
        <c:auto val="1"/>
        <c:lblAlgn val="ctr"/>
        <c:lblOffset val="100"/>
        <c:noMultiLvlLbl val="0"/>
      </c:catAx>
      <c:valAx>
        <c:axId val="47985408"/>
        <c:scaling>
          <c:orientation val="minMax"/>
          <c:max val="1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6586880"/>
        <c:crosses val="autoZero"/>
        <c:crossBetween val="between"/>
        <c:majorUnit val="100"/>
        <c:minorUnit val="1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20-34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7</c:v>
                </c:pt>
                <c:pt idx="5">
                  <c:v>6</c:v>
                </c:pt>
                <c:pt idx="6">
                  <c:v>14</c:v>
                </c:pt>
                <c:pt idx="7">
                  <c:v>30</c:v>
                </c:pt>
                <c:pt idx="8">
                  <c:v>50</c:v>
                </c:pt>
                <c:pt idx="9">
                  <c:v>112</c:v>
                </c:pt>
                <c:pt idx="10">
                  <c:v>215</c:v>
                </c:pt>
                <c:pt idx="11">
                  <c:v>371</c:v>
                </c:pt>
                <c:pt idx="12">
                  <c:v>603</c:v>
                </c:pt>
                <c:pt idx="13">
                  <c:v>883</c:v>
                </c:pt>
                <c:pt idx="14">
                  <c:v>1037</c:v>
                </c:pt>
                <c:pt idx="15">
                  <c:v>905</c:v>
                </c:pt>
                <c:pt idx="16">
                  <c:v>629</c:v>
                </c:pt>
                <c:pt idx="17">
                  <c:v>298</c:v>
                </c:pt>
                <c:pt idx="18">
                  <c:v>85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20-34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1">
                  <c:v>2</c:v>
                </c:pt>
                <c:pt idx="2">
                  <c:v>5</c:v>
                </c:pt>
                <c:pt idx="3">
                  <c:v>3</c:v>
                </c:pt>
                <c:pt idx="4">
                  <c:v>8</c:v>
                </c:pt>
                <c:pt idx="5">
                  <c:v>7</c:v>
                </c:pt>
                <c:pt idx="6">
                  <c:v>14</c:v>
                </c:pt>
                <c:pt idx="7">
                  <c:v>39</c:v>
                </c:pt>
                <c:pt idx="8">
                  <c:v>58</c:v>
                </c:pt>
                <c:pt idx="9">
                  <c:v>116</c:v>
                </c:pt>
                <c:pt idx="10">
                  <c:v>161</c:v>
                </c:pt>
                <c:pt idx="11">
                  <c:v>300</c:v>
                </c:pt>
                <c:pt idx="12">
                  <c:v>428</c:v>
                </c:pt>
                <c:pt idx="13">
                  <c:v>555</c:v>
                </c:pt>
                <c:pt idx="14">
                  <c:v>790</c:v>
                </c:pt>
                <c:pt idx="15">
                  <c:v>805</c:v>
                </c:pt>
                <c:pt idx="16">
                  <c:v>774</c:v>
                </c:pt>
                <c:pt idx="17">
                  <c:v>444</c:v>
                </c:pt>
                <c:pt idx="18">
                  <c:v>186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2114432"/>
        <c:axId val="84815872"/>
        <c:axId val="0"/>
      </c:bar3DChart>
      <c:catAx>
        <c:axId val="82114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84815872"/>
        <c:crosses val="autoZero"/>
        <c:auto val="1"/>
        <c:lblAlgn val="ctr"/>
        <c:lblOffset val="100"/>
        <c:noMultiLvlLbl val="0"/>
      </c:catAx>
      <c:valAx>
        <c:axId val="84815872"/>
        <c:scaling>
          <c:orientation val="minMax"/>
          <c:max val="12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82114432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&lt;=55 Jahre</c:v>
                </c:pt>
                <c:pt idx="1">
                  <c:v>&gt;55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964</c:v>
                </c:pt>
                <c:pt idx="1">
                  <c:v>8982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0697856"/>
        <c:axId val="40699392"/>
      </c:barChart>
      <c:catAx>
        <c:axId val="406978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0699392"/>
        <c:crosses val="autoZero"/>
        <c:auto val="1"/>
        <c:lblAlgn val="ctr"/>
        <c:lblOffset val="100"/>
        <c:noMultiLvlLbl val="0"/>
      </c:catAx>
      <c:valAx>
        <c:axId val="406993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0697856"/>
        <c:crosses val="autoZero"/>
        <c:crossBetween val="between"/>
        <c:majorUnit val="2000"/>
        <c:minorUnit val="2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480</c:v>
                </c:pt>
                <c:pt idx="1">
                  <c:v>508</c:v>
                </c:pt>
                <c:pt idx="2">
                  <c:v>568</c:v>
                </c:pt>
                <c:pt idx="3">
                  <c:v>506</c:v>
                </c:pt>
                <c:pt idx="4">
                  <c:v>491</c:v>
                </c:pt>
                <c:pt idx="5">
                  <c:v>449</c:v>
                </c:pt>
                <c:pt idx="6">
                  <c:v>434</c:v>
                </c:pt>
                <c:pt idx="7">
                  <c:v>377</c:v>
                </c:pt>
                <c:pt idx="8">
                  <c:v>330</c:v>
                </c:pt>
                <c:pt idx="9">
                  <c:v>265</c:v>
                </c:pt>
                <c:pt idx="10">
                  <c:v>153</c:v>
                </c:pt>
                <c:pt idx="11">
                  <c:v>57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45</c:v>
                </c:pt>
                <c:pt idx="1">
                  <c:v>68</c:v>
                </c:pt>
                <c:pt idx="2">
                  <c:v>80</c:v>
                </c:pt>
                <c:pt idx="3">
                  <c:v>68</c:v>
                </c:pt>
                <c:pt idx="4">
                  <c:v>136</c:v>
                </c:pt>
                <c:pt idx="5">
                  <c:v>167</c:v>
                </c:pt>
                <c:pt idx="6">
                  <c:v>165</c:v>
                </c:pt>
                <c:pt idx="7">
                  <c:v>191</c:v>
                </c:pt>
                <c:pt idx="8">
                  <c:v>263</c:v>
                </c:pt>
                <c:pt idx="9">
                  <c:v>281</c:v>
                </c:pt>
                <c:pt idx="10">
                  <c:v>385</c:v>
                </c:pt>
                <c:pt idx="11">
                  <c:v>441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217</c:v>
                </c:pt>
                <c:pt idx="1">
                  <c:v>264</c:v>
                </c:pt>
                <c:pt idx="2">
                  <c:v>283</c:v>
                </c:pt>
                <c:pt idx="3">
                  <c:v>318</c:v>
                </c:pt>
                <c:pt idx="4">
                  <c:v>287</c:v>
                </c:pt>
                <c:pt idx="5">
                  <c:v>243</c:v>
                </c:pt>
                <c:pt idx="6">
                  <c:v>286</c:v>
                </c:pt>
                <c:pt idx="7">
                  <c:v>316</c:v>
                </c:pt>
                <c:pt idx="8">
                  <c:v>252</c:v>
                </c:pt>
                <c:pt idx="9">
                  <c:v>293</c:v>
                </c:pt>
                <c:pt idx="10">
                  <c:v>279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33024"/>
        <c:axId val="32350208"/>
      </c:barChart>
      <c:catAx>
        <c:axId val="643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2350208"/>
        <c:crosses val="autoZero"/>
        <c:auto val="1"/>
        <c:lblAlgn val="ctr"/>
        <c:lblOffset val="100"/>
        <c:noMultiLvlLbl val="0"/>
      </c:catAx>
      <c:valAx>
        <c:axId val="3235020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643302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480</c:v>
                </c:pt>
                <c:pt idx="1">
                  <c:v>508</c:v>
                </c:pt>
                <c:pt idx="2">
                  <c:v>568</c:v>
                </c:pt>
                <c:pt idx="3">
                  <c:v>506</c:v>
                </c:pt>
                <c:pt idx="4">
                  <c:v>491</c:v>
                </c:pt>
                <c:pt idx="5">
                  <c:v>449</c:v>
                </c:pt>
                <c:pt idx="6">
                  <c:v>434</c:v>
                </c:pt>
                <c:pt idx="7">
                  <c:v>377</c:v>
                </c:pt>
                <c:pt idx="8">
                  <c:v>330</c:v>
                </c:pt>
                <c:pt idx="9">
                  <c:v>265</c:v>
                </c:pt>
                <c:pt idx="10">
                  <c:v>153</c:v>
                </c:pt>
                <c:pt idx="11">
                  <c:v>57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7</c:v>
                </c:pt>
                <c:pt idx="1">
                  <c:v>12</c:v>
                </c:pt>
                <c:pt idx="2">
                  <c:v>14</c:v>
                </c:pt>
                <c:pt idx="3">
                  <c:v>18</c:v>
                </c:pt>
                <c:pt idx="4">
                  <c:v>20</c:v>
                </c:pt>
                <c:pt idx="5">
                  <c:v>28</c:v>
                </c:pt>
                <c:pt idx="6">
                  <c:v>40</c:v>
                </c:pt>
                <c:pt idx="7">
                  <c:v>57</c:v>
                </c:pt>
                <c:pt idx="8">
                  <c:v>73</c:v>
                </c:pt>
                <c:pt idx="9">
                  <c:v>119</c:v>
                </c:pt>
                <c:pt idx="10">
                  <c:v>205</c:v>
                </c:pt>
                <c:pt idx="11">
                  <c:v>441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255</c:v>
                </c:pt>
                <c:pt idx="1">
                  <c:v>320</c:v>
                </c:pt>
                <c:pt idx="2">
                  <c:v>349</c:v>
                </c:pt>
                <c:pt idx="3">
                  <c:v>368</c:v>
                </c:pt>
                <c:pt idx="4">
                  <c:v>403</c:v>
                </c:pt>
                <c:pt idx="5">
                  <c:v>382</c:v>
                </c:pt>
                <c:pt idx="6">
                  <c:v>411</c:v>
                </c:pt>
                <c:pt idx="7">
                  <c:v>450</c:v>
                </c:pt>
                <c:pt idx="8">
                  <c:v>442</c:v>
                </c:pt>
                <c:pt idx="9">
                  <c:v>455</c:v>
                </c:pt>
                <c:pt idx="10">
                  <c:v>459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017088"/>
        <c:axId val="123018624"/>
      </c:barChart>
      <c:catAx>
        <c:axId val="12301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3018624"/>
        <c:crosses val="autoZero"/>
        <c:auto val="1"/>
        <c:lblAlgn val="ctr"/>
        <c:lblOffset val="100"/>
        <c:noMultiLvlLbl val="0"/>
      </c:catAx>
      <c:valAx>
        <c:axId val="12301862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301708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637" y="4689239"/>
            <a:ext cx="5486727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275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Dickdarm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Dickdarm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C18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800262620"/>
              </p:ext>
            </p:extLst>
          </p:nvPr>
        </p:nvGraphicFramePr>
        <p:xfrm>
          <a:off x="680040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10238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75360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(FUP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C18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Gesamt=9.946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359227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742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63283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39347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931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43403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892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47459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914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23523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859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31635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884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35691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11755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15811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817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191875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27579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885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7877617" y="3429000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7740352" y="3789040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7740352" y="407707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7740352" y="3507085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14.334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7.606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11.313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3.021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Dickdarm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C18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21.940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8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Dickdarm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9.946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1.367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367088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203121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785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Dickdarm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pic>
        <p:nvPicPr>
          <p:cNvPr id="8" name="Grafik 7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8760"/>
            <a:ext cx="5017481" cy="54000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182705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563558639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C18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Gesamt=9.946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092280" y="2143889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668344" y="349398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804249" y="6237312"/>
            <a:ext cx="2232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157424291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C18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Gesamt=9.946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556792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n=5.251,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71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70,1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n=4.695,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74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71,9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626642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867942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3412852806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55-jährigen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C18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Gesamt=9.946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843808" y="486916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64088" y="3501008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456138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964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196909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8.982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66115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262623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86687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381255830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(LK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C18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Gesamt=9.946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742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931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892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914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859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884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817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885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453</Words>
  <Application>Microsoft Office PowerPoint</Application>
  <PresentationFormat>Bildschirmpräsentation (4:3)</PresentationFormat>
  <Paragraphs>169</Paragraphs>
  <Slides>11</Slides>
  <Notes>7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149</cp:revision>
  <cp:lastPrinted>2014-10-09T09:19:55Z</cp:lastPrinted>
  <dcterms:created xsi:type="dcterms:W3CDTF">2014-04-28T10:09:44Z</dcterms:created>
  <dcterms:modified xsi:type="dcterms:W3CDTF">2015-01-09T11:03:44Z</dcterms:modified>
</cp:coreProperties>
</file>