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89" r:id="rId2"/>
    <p:sldId id="287" r:id="rId3"/>
    <p:sldId id="288" r:id="rId4"/>
    <p:sldId id="284" r:id="rId5"/>
    <p:sldId id="282" r:id="rId6"/>
    <p:sldId id="285" r:id="rId7"/>
    <p:sldId id="283" r:id="rId8"/>
    <p:sldId id="291" r:id="rId9"/>
    <p:sldId id="292" r:id="rId10"/>
    <p:sldId id="277" r:id="rId11"/>
    <p:sldId id="280" r:id="rId12"/>
    <p:sldId id="290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8735978898882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40241211536281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1464942807540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231591233474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2255756910659E-3"/>
                  <c:y val="-0.38192436256508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651825665164E-3"/>
                  <c:y val="-0.42077512908932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2724489151372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6564254133035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411823314796274E-3"/>
                  <c:y val="-0.11224813805221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319</c:v>
                </c:pt>
                <c:pt idx="1">
                  <c:v>323</c:v>
                </c:pt>
                <c:pt idx="2">
                  <c:v>333</c:v>
                </c:pt>
                <c:pt idx="3">
                  <c:v>348</c:v>
                </c:pt>
                <c:pt idx="4">
                  <c:v>357</c:v>
                </c:pt>
                <c:pt idx="5">
                  <c:v>316</c:v>
                </c:pt>
                <c:pt idx="6">
                  <c:v>354</c:v>
                </c:pt>
                <c:pt idx="7">
                  <c:v>345</c:v>
                </c:pt>
                <c:pt idx="8">
                  <c:v>353</c:v>
                </c:pt>
                <c:pt idx="9">
                  <c:v>352</c:v>
                </c:pt>
                <c:pt idx="10">
                  <c:v>297</c:v>
                </c:pt>
                <c:pt idx="1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08608"/>
        <c:axId val="80687488"/>
      </c:barChart>
      <c:catAx>
        <c:axId val="3950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687488"/>
        <c:crosses val="autoZero"/>
        <c:auto val="1"/>
        <c:lblAlgn val="ctr"/>
        <c:lblOffset val="100"/>
        <c:noMultiLvlLbl val="0"/>
      </c:catAx>
      <c:valAx>
        <c:axId val="80687488"/>
        <c:scaling>
          <c:orientation val="minMax"/>
          <c:max val="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9508608"/>
        <c:crosses val="autoZero"/>
        <c:crossBetween val="between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5</c:v>
                </c:pt>
                <c:pt idx="6">
                  <c:v>5</c:v>
                </c:pt>
                <c:pt idx="7">
                  <c:v>18</c:v>
                </c:pt>
                <c:pt idx="8">
                  <c:v>43</c:v>
                </c:pt>
                <c:pt idx="9">
                  <c:v>81</c:v>
                </c:pt>
                <c:pt idx="10">
                  <c:v>125</c:v>
                </c:pt>
                <c:pt idx="11">
                  <c:v>180</c:v>
                </c:pt>
                <c:pt idx="12">
                  <c:v>238</c:v>
                </c:pt>
                <c:pt idx="13">
                  <c:v>333</c:v>
                </c:pt>
                <c:pt idx="14">
                  <c:v>420</c:v>
                </c:pt>
                <c:pt idx="15">
                  <c:v>346</c:v>
                </c:pt>
                <c:pt idx="16">
                  <c:v>269</c:v>
                </c:pt>
                <c:pt idx="17">
                  <c:v>116</c:v>
                </c:pt>
                <c:pt idx="18">
                  <c:v>35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12</c:v>
                </c:pt>
                <c:pt idx="7">
                  <c:v>13</c:v>
                </c:pt>
                <c:pt idx="8">
                  <c:v>34</c:v>
                </c:pt>
                <c:pt idx="9">
                  <c:v>40</c:v>
                </c:pt>
                <c:pt idx="10">
                  <c:v>59</c:v>
                </c:pt>
                <c:pt idx="11">
                  <c:v>83</c:v>
                </c:pt>
                <c:pt idx="12">
                  <c:v>114</c:v>
                </c:pt>
                <c:pt idx="13">
                  <c:v>161</c:v>
                </c:pt>
                <c:pt idx="14">
                  <c:v>231</c:v>
                </c:pt>
                <c:pt idx="15">
                  <c:v>249</c:v>
                </c:pt>
                <c:pt idx="16">
                  <c:v>280</c:v>
                </c:pt>
                <c:pt idx="17">
                  <c:v>177</c:v>
                </c:pt>
                <c:pt idx="18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760448"/>
        <c:axId val="126761984"/>
        <c:axId val="0"/>
      </c:bar3DChart>
      <c:catAx>
        <c:axId val="12676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6761984"/>
        <c:crosses val="autoZero"/>
        <c:auto val="1"/>
        <c:lblAlgn val="ctr"/>
        <c:lblOffset val="100"/>
        <c:noMultiLvlLbl val="0"/>
      </c:catAx>
      <c:valAx>
        <c:axId val="126761984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676044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1149</c:v>
                </c:pt>
                <c:pt idx="1">
                  <c:v>2621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6368256"/>
        <c:axId val="6394624"/>
      </c:barChart>
      <c:catAx>
        <c:axId val="636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394624"/>
        <c:crosses val="autoZero"/>
        <c:auto val="1"/>
        <c:lblAlgn val="ctr"/>
        <c:lblOffset val="100"/>
        <c:noMultiLvlLbl val="0"/>
      </c:catAx>
      <c:valAx>
        <c:axId val="63946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36825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Intestinales Ca</c:v>
                </c:pt>
                <c:pt idx="1">
                  <c:v>Diffus</c:v>
                </c:pt>
                <c:pt idx="2">
                  <c:v>Sonstiges Adenoca</c:v>
                </c:pt>
                <c:pt idx="3">
                  <c:v>GIST</c:v>
                </c:pt>
                <c:pt idx="4">
                  <c:v>Neuroendokrin</c:v>
                </c:pt>
                <c:pt idx="5">
                  <c:v>Anderes Ca</c:v>
                </c:pt>
                <c:pt idx="6">
                  <c:v>Ca o.n.A.</c:v>
                </c:pt>
                <c:pt idx="7">
                  <c:v>Sonstiges Malignom</c:v>
                </c:pt>
                <c:pt idx="8">
                  <c:v>k.A.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1510</c:v>
                </c:pt>
                <c:pt idx="1">
                  <c:v>960</c:v>
                </c:pt>
                <c:pt idx="2">
                  <c:v>973</c:v>
                </c:pt>
                <c:pt idx="3">
                  <c:v>113</c:v>
                </c:pt>
                <c:pt idx="4">
                  <c:v>94</c:v>
                </c:pt>
                <c:pt idx="5">
                  <c:v>54</c:v>
                </c:pt>
                <c:pt idx="6">
                  <c:v>52</c:v>
                </c:pt>
                <c:pt idx="7">
                  <c:v>14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270</c:v>
                </c:pt>
                <c:pt idx="1">
                  <c:v>264</c:v>
                </c:pt>
                <c:pt idx="2">
                  <c:v>253</c:v>
                </c:pt>
                <c:pt idx="3">
                  <c:v>266</c:v>
                </c:pt>
                <c:pt idx="4">
                  <c:v>257</c:v>
                </c:pt>
                <c:pt idx="5">
                  <c:v>221</c:v>
                </c:pt>
                <c:pt idx="6">
                  <c:v>243</c:v>
                </c:pt>
                <c:pt idx="7">
                  <c:v>217</c:v>
                </c:pt>
                <c:pt idx="8">
                  <c:v>226</c:v>
                </c:pt>
                <c:pt idx="9">
                  <c:v>200</c:v>
                </c:pt>
                <c:pt idx="10">
                  <c:v>121</c:v>
                </c:pt>
                <c:pt idx="11">
                  <c:v>22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17</c:v>
                </c:pt>
                <c:pt idx="5">
                  <c:v>21</c:v>
                </c:pt>
                <c:pt idx="6">
                  <c:v>28</c:v>
                </c:pt>
                <c:pt idx="7">
                  <c:v>23</c:v>
                </c:pt>
                <c:pt idx="8">
                  <c:v>34</c:v>
                </c:pt>
                <c:pt idx="9">
                  <c:v>40</c:v>
                </c:pt>
                <c:pt idx="10">
                  <c:v>61</c:v>
                </c:pt>
                <c:pt idx="11">
                  <c:v>51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38</c:v>
                </c:pt>
                <c:pt idx="1">
                  <c:v>46</c:v>
                </c:pt>
                <c:pt idx="2">
                  <c:v>65</c:v>
                </c:pt>
                <c:pt idx="3">
                  <c:v>73</c:v>
                </c:pt>
                <c:pt idx="4">
                  <c:v>83</c:v>
                </c:pt>
                <c:pt idx="5">
                  <c:v>74</c:v>
                </c:pt>
                <c:pt idx="6">
                  <c:v>83</c:v>
                </c:pt>
                <c:pt idx="7">
                  <c:v>105</c:v>
                </c:pt>
                <c:pt idx="8">
                  <c:v>93</c:v>
                </c:pt>
                <c:pt idx="9">
                  <c:v>112</c:v>
                </c:pt>
                <c:pt idx="10">
                  <c:v>115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145920"/>
        <c:axId val="132147456"/>
      </c:barChart>
      <c:catAx>
        <c:axId val="1321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2147456"/>
        <c:crosses val="autoZero"/>
        <c:auto val="1"/>
        <c:lblAlgn val="ctr"/>
        <c:lblOffset val="100"/>
        <c:noMultiLvlLbl val="0"/>
      </c:catAx>
      <c:valAx>
        <c:axId val="1321474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21459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270</c:v>
                </c:pt>
                <c:pt idx="1">
                  <c:v>264</c:v>
                </c:pt>
                <c:pt idx="2">
                  <c:v>253</c:v>
                </c:pt>
                <c:pt idx="3">
                  <c:v>266</c:v>
                </c:pt>
                <c:pt idx="4">
                  <c:v>257</c:v>
                </c:pt>
                <c:pt idx="5">
                  <c:v>221</c:v>
                </c:pt>
                <c:pt idx="6">
                  <c:v>243</c:v>
                </c:pt>
                <c:pt idx="7">
                  <c:v>217</c:v>
                </c:pt>
                <c:pt idx="8">
                  <c:v>226</c:v>
                </c:pt>
                <c:pt idx="9">
                  <c:v>200</c:v>
                </c:pt>
                <c:pt idx="10">
                  <c:v>121</c:v>
                </c:pt>
                <c:pt idx="11">
                  <c:v>22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10</c:v>
                </c:pt>
                <c:pt idx="8">
                  <c:v>7</c:v>
                </c:pt>
                <c:pt idx="9">
                  <c:v>22</c:v>
                </c:pt>
                <c:pt idx="10">
                  <c:v>29</c:v>
                </c:pt>
                <c:pt idx="11">
                  <c:v>51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48</c:v>
                </c:pt>
                <c:pt idx="1">
                  <c:v>56</c:v>
                </c:pt>
                <c:pt idx="2">
                  <c:v>78</c:v>
                </c:pt>
                <c:pt idx="3">
                  <c:v>82</c:v>
                </c:pt>
                <c:pt idx="4">
                  <c:v>97</c:v>
                </c:pt>
                <c:pt idx="5">
                  <c:v>89</c:v>
                </c:pt>
                <c:pt idx="6">
                  <c:v>108</c:v>
                </c:pt>
                <c:pt idx="7">
                  <c:v>118</c:v>
                </c:pt>
                <c:pt idx="8">
                  <c:v>120</c:v>
                </c:pt>
                <c:pt idx="9">
                  <c:v>130</c:v>
                </c:pt>
                <c:pt idx="10">
                  <c:v>147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162688"/>
        <c:axId val="136176768"/>
      </c:barChart>
      <c:catAx>
        <c:axId val="1361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6176768"/>
        <c:crosses val="autoZero"/>
        <c:auto val="1"/>
        <c:lblAlgn val="ctr"/>
        <c:lblOffset val="100"/>
        <c:noMultiLvlLbl val="0"/>
      </c:catAx>
      <c:valAx>
        <c:axId val="1361767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616268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21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02.12.2014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Magen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37990480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32700059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5.805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5.930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4.416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1.389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Magen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11.735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3.770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646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78254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Magen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020" y="1268760"/>
            <a:ext cx="5017476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96100760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42088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61854" y="47971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88224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46872702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n=2.215,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68,9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n=1.555,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75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03199953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48937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1.149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198884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2.621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Gesamt=3.770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Diagramm 24"/>
          <p:cNvGraphicFramePr/>
          <p:nvPr>
            <p:extLst>
              <p:ext uri="{D42A27DB-BD31-4B8C-83A1-F6EECF244321}">
                <p14:modId xmlns:p14="http://schemas.microsoft.com/office/powerpoint/2010/main" val="2259388094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292080" y="1969676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07504" y="3697868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51920" y="1707565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434505" y="5949280"/>
            <a:ext cx="2001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Diffuses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020272" y="3284984"/>
            <a:ext cx="1944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Intestinales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683568" y="1969676"/>
            <a:ext cx="2752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Neuroendokrines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83568" y="2762984"/>
            <a:ext cx="1924050" cy="5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GIST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2627784" y="1700808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729880" y="378904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973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082864" y="4797152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960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5580112" y="3697287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1.510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923928" y="3196208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635896" y="3265239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4127872" y="3068960"/>
            <a:ext cx="44412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330700" y="3140968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Gerade Verbindung 42"/>
          <p:cNvCxnSpPr/>
          <p:nvPr/>
        </p:nvCxnSpPr>
        <p:spPr>
          <a:xfrm flipH="1">
            <a:off x="3291297" y="5781127"/>
            <a:ext cx="1192051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1979712" y="3608728"/>
            <a:ext cx="836714" cy="89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2051720" y="2990930"/>
            <a:ext cx="1749872" cy="258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 flipV="1">
            <a:off x="2514650" y="2491676"/>
            <a:ext cx="1553294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3886647" y="2224028"/>
            <a:ext cx="397321" cy="916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V="1">
            <a:off x="4572000" y="2454878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4484248" y="2244423"/>
            <a:ext cx="238233" cy="920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6197229" y="3474586"/>
            <a:ext cx="991235" cy="264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0228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42882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478</Words>
  <Application>Microsoft Office PowerPoint</Application>
  <PresentationFormat>Bildschirmpräsentation (4:3)</PresentationFormat>
  <Paragraphs>189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137</cp:revision>
  <cp:lastPrinted>2014-12-02T08:39:41Z</cp:lastPrinted>
  <dcterms:created xsi:type="dcterms:W3CDTF">2014-04-28T10:09:44Z</dcterms:created>
  <dcterms:modified xsi:type="dcterms:W3CDTF">2015-01-12T09:48:25Z</dcterms:modified>
</cp:coreProperties>
</file>