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89" r:id="rId2"/>
    <p:sldId id="287" r:id="rId3"/>
    <p:sldId id="288" r:id="rId4"/>
    <p:sldId id="284" r:id="rId5"/>
    <p:sldId id="282" r:id="rId6"/>
    <p:sldId id="285" r:id="rId7"/>
    <p:sldId id="291" r:id="rId8"/>
    <p:sldId id="292" r:id="rId9"/>
    <p:sldId id="277" r:id="rId10"/>
    <p:sldId id="280" r:id="rId11"/>
    <p:sldId id="290" r:id="rId12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2" autoAdjust="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376555717214905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368250392508571E-3"/>
                  <c:y val="-0.391119520894713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0810615714025E-3"/>
                  <c:y val="-0.37810295387150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25453499849317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9614894391261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4023559881720868E-3"/>
                  <c:y val="-0.425140649660745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6638502940656337E-3"/>
                  <c:y val="-0.424572797856880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210306816662522E-3"/>
                  <c:y val="-0.409971137390148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425854611647852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373224532644141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5213745161296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411823314796274E-3"/>
                  <c:y val="-0.16626849692179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42561300878298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227</c:v>
                </c:pt>
                <c:pt idx="1">
                  <c:v>240</c:v>
                </c:pt>
                <c:pt idx="2">
                  <c:v>233</c:v>
                </c:pt>
                <c:pt idx="3">
                  <c:v>265</c:v>
                </c:pt>
                <c:pt idx="4">
                  <c:v>245</c:v>
                </c:pt>
                <c:pt idx="5">
                  <c:v>266</c:v>
                </c:pt>
                <c:pt idx="6">
                  <c:v>264</c:v>
                </c:pt>
                <c:pt idx="7">
                  <c:v>256</c:v>
                </c:pt>
                <c:pt idx="8">
                  <c:v>262</c:v>
                </c:pt>
                <c:pt idx="9">
                  <c:v>229</c:v>
                </c:pt>
                <c:pt idx="10">
                  <c:v>213</c:v>
                </c:pt>
                <c:pt idx="11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638912"/>
        <c:axId val="37883904"/>
      </c:barChart>
      <c:catAx>
        <c:axId val="3763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883904"/>
        <c:crosses val="autoZero"/>
        <c:auto val="1"/>
        <c:lblAlgn val="ctr"/>
        <c:lblOffset val="100"/>
        <c:noMultiLvlLbl val="0"/>
      </c:catAx>
      <c:valAx>
        <c:axId val="37883904"/>
        <c:scaling>
          <c:orientation val="minMax"/>
          <c:max val="3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638912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10</c:v>
                </c:pt>
                <c:pt idx="7">
                  <c:v>28</c:v>
                </c:pt>
                <c:pt idx="8">
                  <c:v>54</c:v>
                </c:pt>
                <c:pt idx="9">
                  <c:v>95</c:v>
                </c:pt>
                <c:pt idx="10">
                  <c:v>207</c:v>
                </c:pt>
                <c:pt idx="11">
                  <c:v>262</c:v>
                </c:pt>
                <c:pt idx="12">
                  <c:v>369</c:v>
                </c:pt>
                <c:pt idx="13">
                  <c:v>488</c:v>
                </c:pt>
                <c:pt idx="14">
                  <c:v>467</c:v>
                </c:pt>
                <c:pt idx="15">
                  <c:v>364</c:v>
                </c:pt>
                <c:pt idx="16">
                  <c:v>273</c:v>
                </c:pt>
                <c:pt idx="17">
                  <c:v>130</c:v>
                </c:pt>
                <c:pt idx="18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063104"/>
        <c:axId val="38093952"/>
        <c:axId val="0"/>
      </c:bar3DChart>
      <c:catAx>
        <c:axId val="38063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8093952"/>
        <c:crosses val="autoZero"/>
        <c:auto val="1"/>
        <c:lblAlgn val="ctr"/>
        <c:lblOffset val="100"/>
        <c:noMultiLvlLbl val="0"/>
      </c:catAx>
      <c:valAx>
        <c:axId val="38093952"/>
        <c:scaling>
          <c:orientation val="minMax"/>
          <c:max val="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8063104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1112</c:v>
                </c:pt>
                <c:pt idx="1">
                  <c:v>1681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38574336"/>
        <c:axId val="38588416"/>
      </c:barChart>
      <c:catAx>
        <c:axId val="38574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8588416"/>
        <c:crosses val="autoZero"/>
        <c:auto val="1"/>
        <c:lblAlgn val="ctr"/>
        <c:lblOffset val="100"/>
        <c:noMultiLvlLbl val="0"/>
      </c:catAx>
      <c:valAx>
        <c:axId val="38588416"/>
        <c:scaling>
          <c:orientation val="minMax"/>
          <c:max val="2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8574336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101</c:v>
                </c:pt>
                <c:pt idx="1">
                  <c:v>94</c:v>
                </c:pt>
                <c:pt idx="2">
                  <c:v>94</c:v>
                </c:pt>
                <c:pt idx="3">
                  <c:v>91</c:v>
                </c:pt>
                <c:pt idx="4">
                  <c:v>83</c:v>
                </c:pt>
                <c:pt idx="5">
                  <c:v>87</c:v>
                </c:pt>
                <c:pt idx="6">
                  <c:v>62</c:v>
                </c:pt>
                <c:pt idx="7">
                  <c:v>64</c:v>
                </c:pt>
                <c:pt idx="8">
                  <c:v>57</c:v>
                </c:pt>
                <c:pt idx="9">
                  <c:v>31</c:v>
                </c:pt>
                <c:pt idx="10">
                  <c:v>18</c:v>
                </c:pt>
                <c:pt idx="11">
                  <c:v>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8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28</c:v>
                </c:pt>
                <c:pt idx="5">
                  <c:v>24</c:v>
                </c:pt>
                <c:pt idx="6">
                  <c:v>38</c:v>
                </c:pt>
                <c:pt idx="7">
                  <c:v>36</c:v>
                </c:pt>
                <c:pt idx="8">
                  <c:v>35</c:v>
                </c:pt>
                <c:pt idx="9">
                  <c:v>44</c:v>
                </c:pt>
                <c:pt idx="10">
                  <c:v>43</c:v>
                </c:pt>
                <c:pt idx="11">
                  <c:v>91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118</c:v>
                </c:pt>
                <c:pt idx="1">
                  <c:v>126</c:v>
                </c:pt>
                <c:pt idx="2">
                  <c:v>118</c:v>
                </c:pt>
                <c:pt idx="3">
                  <c:v>152</c:v>
                </c:pt>
                <c:pt idx="4">
                  <c:v>134</c:v>
                </c:pt>
                <c:pt idx="5">
                  <c:v>155</c:v>
                </c:pt>
                <c:pt idx="6">
                  <c:v>164</c:v>
                </c:pt>
                <c:pt idx="7">
                  <c:v>156</c:v>
                </c:pt>
                <c:pt idx="8">
                  <c:v>170</c:v>
                </c:pt>
                <c:pt idx="9">
                  <c:v>154</c:v>
                </c:pt>
                <c:pt idx="10">
                  <c:v>152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715968"/>
        <c:axId val="39964032"/>
      </c:barChart>
      <c:catAx>
        <c:axId val="3971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9964032"/>
        <c:crosses val="autoZero"/>
        <c:auto val="1"/>
        <c:lblAlgn val="ctr"/>
        <c:lblOffset val="100"/>
        <c:noMultiLvlLbl val="0"/>
      </c:catAx>
      <c:valAx>
        <c:axId val="3996403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971596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101</c:v>
                </c:pt>
                <c:pt idx="1">
                  <c:v>94</c:v>
                </c:pt>
                <c:pt idx="2">
                  <c:v>94</c:v>
                </c:pt>
                <c:pt idx="3">
                  <c:v>91</c:v>
                </c:pt>
                <c:pt idx="4">
                  <c:v>83</c:v>
                </c:pt>
                <c:pt idx="5">
                  <c:v>87</c:v>
                </c:pt>
                <c:pt idx="6">
                  <c:v>62</c:v>
                </c:pt>
                <c:pt idx="7">
                  <c:v>64</c:v>
                </c:pt>
                <c:pt idx="8">
                  <c:v>57</c:v>
                </c:pt>
                <c:pt idx="9">
                  <c:v>31</c:v>
                </c:pt>
                <c:pt idx="10">
                  <c:v>18</c:v>
                </c:pt>
                <c:pt idx="11">
                  <c:v>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7</c:v>
                </c:pt>
                <c:pt idx="4">
                  <c:v>9</c:v>
                </c:pt>
                <c:pt idx="5">
                  <c:v>10</c:v>
                </c:pt>
                <c:pt idx="6">
                  <c:v>19</c:v>
                </c:pt>
                <c:pt idx="7">
                  <c:v>15</c:v>
                </c:pt>
                <c:pt idx="8">
                  <c:v>18</c:v>
                </c:pt>
                <c:pt idx="9">
                  <c:v>28</c:v>
                </c:pt>
                <c:pt idx="10">
                  <c:v>25</c:v>
                </c:pt>
                <c:pt idx="11">
                  <c:v>91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125</c:v>
                </c:pt>
                <c:pt idx="1">
                  <c:v>144</c:v>
                </c:pt>
                <c:pt idx="2">
                  <c:v>132</c:v>
                </c:pt>
                <c:pt idx="3">
                  <c:v>167</c:v>
                </c:pt>
                <c:pt idx="4">
                  <c:v>153</c:v>
                </c:pt>
                <c:pt idx="5">
                  <c:v>169</c:v>
                </c:pt>
                <c:pt idx="6">
                  <c:v>183</c:v>
                </c:pt>
                <c:pt idx="7">
                  <c:v>177</c:v>
                </c:pt>
                <c:pt idx="8">
                  <c:v>187</c:v>
                </c:pt>
                <c:pt idx="9">
                  <c:v>170</c:v>
                </c:pt>
                <c:pt idx="10">
                  <c:v>170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147520"/>
        <c:axId val="84742912"/>
      </c:barChart>
      <c:catAx>
        <c:axId val="5514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84742912"/>
        <c:crosses val="autoZero"/>
        <c:auto val="1"/>
        <c:lblAlgn val="ctr"/>
        <c:lblOffset val="100"/>
        <c:noMultiLvlLbl val="0"/>
      </c:catAx>
      <c:valAx>
        <c:axId val="847429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5514752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08.01.2015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08.01.2015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Gebärmutterkörper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Gebärmutterkörper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C54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888303919"/>
              </p:ext>
            </p:extLst>
          </p:nvPr>
        </p:nvGraphicFramePr>
        <p:xfrm>
          <a:off x="652453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37825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47773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Gesamt=2.793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256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213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3.652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1.825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3.010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642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Gebärmutterkörper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C54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5.477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Datenbestand Klinisches Krebsregister: </a:t>
            </a:r>
            <a:r>
              <a:rPr lang="de-DE" altLang="de-DE" sz="2000" b="1" dirty="0" smtClean="0">
                <a:solidFill>
                  <a:srgbClr val="3333CC"/>
                </a:solidFill>
                <a:latin typeface="Arial" charset="0"/>
              </a:rPr>
              <a:t>Gebärmutterkörper</a:t>
            </a:r>
            <a:endParaRPr lang="de-DE" altLang="de-DE" sz="2000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2.793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217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667378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237312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Gebärmutterkörper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072774"/>
              </p:ext>
            </p:extLst>
          </p:nvPr>
        </p:nvGraphicFramePr>
        <p:xfrm>
          <a:off x="179388" y="1247457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C54 – C55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Grafik 13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0" cy="5400000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38348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292338877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Gesamt=2.793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92280" y="257593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61854" y="4293096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418180052"/>
              </p:ext>
            </p:extLst>
          </p:nvPr>
        </p:nvGraphicFramePr>
        <p:xfrm>
          <a:off x="832579" y="1236238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Gesamt=2.793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10471" y="1484784"/>
            <a:ext cx="62674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Frauen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n=2.793,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68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67,6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248345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475656" y="155679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474601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645436317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Patientinnen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Gesamt=2.793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412933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362527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304921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1.112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11311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1.681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117947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8405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515464220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C54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Gesamt=2.793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256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213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264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463</Words>
  <Application>Microsoft Office PowerPoint</Application>
  <PresentationFormat>Bildschirmpräsentation (4:3)</PresentationFormat>
  <Paragraphs>176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146</cp:revision>
  <cp:lastPrinted>2014-10-09T09:19:55Z</cp:lastPrinted>
  <dcterms:created xsi:type="dcterms:W3CDTF">2014-04-28T10:09:44Z</dcterms:created>
  <dcterms:modified xsi:type="dcterms:W3CDTF">2015-01-08T10:09:14Z</dcterms:modified>
</cp:coreProperties>
</file>